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handoutMasterIdLst>
    <p:handoutMasterId r:id="rId31"/>
  </p:handoutMasterIdLst>
  <p:sldIdLst>
    <p:sldId id="288" r:id="rId2"/>
    <p:sldId id="257" r:id="rId3"/>
    <p:sldId id="302" r:id="rId4"/>
    <p:sldId id="310" r:id="rId5"/>
    <p:sldId id="311" r:id="rId6"/>
    <p:sldId id="312" r:id="rId7"/>
    <p:sldId id="313" r:id="rId8"/>
    <p:sldId id="314" r:id="rId9"/>
    <p:sldId id="319" r:id="rId10"/>
    <p:sldId id="315" r:id="rId11"/>
    <p:sldId id="316" r:id="rId12"/>
    <p:sldId id="317" r:id="rId13"/>
    <p:sldId id="324" r:id="rId14"/>
    <p:sldId id="318" r:id="rId15"/>
    <p:sldId id="320" r:id="rId16"/>
    <p:sldId id="322" r:id="rId17"/>
    <p:sldId id="323" r:id="rId18"/>
    <p:sldId id="330" r:id="rId19"/>
    <p:sldId id="325" r:id="rId20"/>
    <p:sldId id="326" r:id="rId21"/>
    <p:sldId id="327" r:id="rId22"/>
    <p:sldId id="331" r:id="rId23"/>
    <p:sldId id="328" r:id="rId24"/>
    <p:sldId id="333" r:id="rId25"/>
    <p:sldId id="334" r:id="rId26"/>
    <p:sldId id="329" r:id="rId27"/>
    <p:sldId id="335" r:id="rId28"/>
    <p:sldId id="279" r:id="rId29"/>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Karla" pitchFamily="2" charset="77"/>
      <p:regular r:id="rId36"/>
      <p:bold r:id="rId37"/>
      <p:italic r:id="rId38"/>
      <p:boldItalic r:id="rId39"/>
    </p:embeddedFont>
    <p:embeddedFont>
      <p:font typeface="Raleway" pitchFamily="2" charset="77"/>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BBE863"/>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500" autoAdjust="0"/>
    <p:restoredTop sz="94640" autoAdjust="0"/>
  </p:normalViewPr>
  <p:slideViewPr>
    <p:cSldViewPr snapToGrid="0">
      <p:cViewPr varScale="1">
        <p:scale>
          <a:sx n="129" d="100"/>
          <a:sy n="129" d="100"/>
        </p:scale>
        <p:origin x="1760"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ot" userId="a37ffe203f9b4a0a" providerId="LiveId" clId="{080AB5C4-BC17-405E-B987-7C795F10590B}"/>
    <pc:docChg chg="custSel modSld">
      <pc:chgData name="Dermot" userId="a37ffe203f9b4a0a" providerId="LiveId" clId="{080AB5C4-BC17-405E-B987-7C795F10590B}" dt="2021-12-02T18:02:23.865" v="1233" actId="207"/>
      <pc:docMkLst>
        <pc:docMk/>
      </pc:docMkLst>
      <pc:sldChg chg="modSp mod">
        <pc:chgData name="Dermot" userId="a37ffe203f9b4a0a" providerId="LiveId" clId="{080AB5C4-BC17-405E-B987-7C795F10590B}" dt="2021-12-02T15:47:36.917" v="0" actId="688"/>
        <pc:sldMkLst>
          <pc:docMk/>
          <pc:sldMk cId="0" sldId="279"/>
        </pc:sldMkLst>
        <pc:spChg chg="mod">
          <ac:chgData name="Dermot" userId="a37ffe203f9b4a0a" providerId="LiveId" clId="{080AB5C4-BC17-405E-B987-7C795F10590B}" dt="2021-12-02T15:47:36.917" v="0" actId="688"/>
          <ac:spMkLst>
            <pc:docMk/>
            <pc:sldMk cId="0" sldId="279"/>
            <ac:spMk id="304" creationId="{00000000-0000-0000-0000-000000000000}"/>
          </ac:spMkLst>
        </pc:spChg>
      </pc:sldChg>
      <pc:sldChg chg="modSp mod">
        <pc:chgData name="Dermot" userId="a37ffe203f9b4a0a" providerId="LiveId" clId="{080AB5C4-BC17-405E-B987-7C795F10590B}" dt="2021-12-02T16:06:01.788" v="741" actId="20577"/>
        <pc:sldMkLst>
          <pc:docMk/>
          <pc:sldMk cId="1765223461" sldId="302"/>
        </pc:sldMkLst>
        <pc:spChg chg="mod">
          <ac:chgData name="Dermot" userId="a37ffe203f9b4a0a" providerId="LiveId" clId="{080AB5C4-BC17-405E-B987-7C795F10590B}" dt="2021-12-02T16:02:40.757" v="553" actId="207"/>
          <ac:spMkLst>
            <pc:docMk/>
            <pc:sldMk cId="1765223461" sldId="302"/>
            <ac:spMk id="2" creationId="{00000000-0000-0000-0000-000000000000}"/>
          </ac:spMkLst>
        </pc:spChg>
        <pc:spChg chg="mod">
          <ac:chgData name="Dermot" userId="a37ffe203f9b4a0a" providerId="LiveId" clId="{080AB5C4-BC17-405E-B987-7C795F10590B}" dt="2021-12-02T16:06:01.788" v="741" actId="20577"/>
          <ac:spMkLst>
            <pc:docMk/>
            <pc:sldMk cId="1765223461" sldId="302"/>
            <ac:spMk id="4" creationId="{00000000-0000-0000-0000-000000000000}"/>
          </ac:spMkLst>
        </pc:spChg>
      </pc:sldChg>
      <pc:sldChg chg="modSp mod">
        <pc:chgData name="Dermot" userId="a37ffe203f9b4a0a" providerId="LiveId" clId="{080AB5C4-BC17-405E-B987-7C795F10590B}" dt="2021-12-02T16:08:40.153" v="812" actId="207"/>
        <pc:sldMkLst>
          <pc:docMk/>
          <pc:sldMk cId="1071092272" sldId="310"/>
        </pc:sldMkLst>
        <pc:spChg chg="mod">
          <ac:chgData name="Dermot" userId="a37ffe203f9b4a0a" providerId="LiveId" clId="{080AB5C4-BC17-405E-B987-7C795F10590B}" dt="2021-12-02T15:57:30.201" v="384" actId="207"/>
          <ac:spMkLst>
            <pc:docMk/>
            <pc:sldMk cId="1071092272" sldId="310"/>
            <ac:spMk id="4" creationId="{00000000-0000-0000-0000-000000000000}"/>
          </ac:spMkLst>
        </pc:spChg>
        <pc:spChg chg="mod">
          <ac:chgData name="Dermot" userId="a37ffe203f9b4a0a" providerId="LiveId" clId="{080AB5C4-BC17-405E-B987-7C795F10590B}" dt="2021-12-02T16:08:40.153" v="812" actId="207"/>
          <ac:spMkLst>
            <pc:docMk/>
            <pc:sldMk cId="1071092272" sldId="310"/>
            <ac:spMk id="5" creationId="{00000000-0000-0000-0000-000000000000}"/>
          </ac:spMkLst>
        </pc:spChg>
      </pc:sldChg>
      <pc:sldChg chg="modSp mod">
        <pc:chgData name="Dermot" userId="a37ffe203f9b4a0a" providerId="LiveId" clId="{080AB5C4-BC17-405E-B987-7C795F10590B}" dt="2021-12-02T17:49:22.032" v="952" actId="20577"/>
        <pc:sldMkLst>
          <pc:docMk/>
          <pc:sldMk cId="3865294982" sldId="311"/>
        </pc:sldMkLst>
        <pc:spChg chg="mod">
          <ac:chgData name="Dermot" userId="a37ffe203f9b4a0a" providerId="LiveId" clId="{080AB5C4-BC17-405E-B987-7C795F10590B}" dt="2021-12-02T17:49:22.032" v="952" actId="20577"/>
          <ac:spMkLst>
            <pc:docMk/>
            <pc:sldMk cId="3865294982" sldId="311"/>
            <ac:spMk id="2" creationId="{00000000-0000-0000-0000-000000000000}"/>
          </ac:spMkLst>
        </pc:spChg>
        <pc:spChg chg="mod">
          <ac:chgData name="Dermot" userId="a37ffe203f9b4a0a" providerId="LiveId" clId="{080AB5C4-BC17-405E-B987-7C795F10590B}" dt="2021-12-02T17:48:50.835" v="940" actId="20577"/>
          <ac:spMkLst>
            <pc:docMk/>
            <pc:sldMk cId="3865294982" sldId="311"/>
            <ac:spMk id="102" creationId="{00000000-0000-0000-0000-000000000000}"/>
          </ac:spMkLst>
        </pc:spChg>
      </pc:sldChg>
      <pc:sldChg chg="modSp mod">
        <pc:chgData name="Dermot" userId="a37ffe203f9b4a0a" providerId="LiveId" clId="{080AB5C4-BC17-405E-B987-7C795F10590B}" dt="2021-12-02T17:49:54.338" v="953" actId="20577"/>
        <pc:sldMkLst>
          <pc:docMk/>
          <pc:sldMk cId="2110074376" sldId="312"/>
        </pc:sldMkLst>
        <pc:spChg chg="mod">
          <ac:chgData name="Dermot" userId="a37ffe203f9b4a0a" providerId="LiveId" clId="{080AB5C4-BC17-405E-B987-7C795F10590B}" dt="2021-12-02T17:49:54.338" v="953" actId="20577"/>
          <ac:spMkLst>
            <pc:docMk/>
            <pc:sldMk cId="2110074376" sldId="312"/>
            <ac:spMk id="2" creationId="{00000000-0000-0000-0000-000000000000}"/>
          </ac:spMkLst>
        </pc:spChg>
      </pc:sldChg>
      <pc:sldChg chg="modSp mod">
        <pc:chgData name="Dermot" userId="a37ffe203f9b4a0a" providerId="LiveId" clId="{080AB5C4-BC17-405E-B987-7C795F10590B}" dt="2021-12-02T15:55:48.102" v="336" actId="207"/>
        <pc:sldMkLst>
          <pc:docMk/>
          <pc:sldMk cId="4249184233" sldId="314"/>
        </pc:sldMkLst>
        <pc:spChg chg="mod">
          <ac:chgData name="Dermot" userId="a37ffe203f9b4a0a" providerId="LiveId" clId="{080AB5C4-BC17-405E-B987-7C795F10590B}" dt="2021-12-02T15:55:48.102" v="336" actId="207"/>
          <ac:spMkLst>
            <pc:docMk/>
            <pc:sldMk cId="4249184233" sldId="314"/>
            <ac:spMk id="2" creationId="{00000000-0000-0000-0000-000000000000}"/>
          </ac:spMkLst>
        </pc:spChg>
      </pc:sldChg>
      <pc:sldChg chg="modSp mod">
        <pc:chgData name="Dermot" userId="a37ffe203f9b4a0a" providerId="LiveId" clId="{080AB5C4-BC17-405E-B987-7C795F10590B}" dt="2021-12-02T17:58:16.895" v="1161" actId="207"/>
        <pc:sldMkLst>
          <pc:docMk/>
          <pc:sldMk cId="2117262890" sldId="323"/>
        </pc:sldMkLst>
        <pc:spChg chg="mod">
          <ac:chgData name="Dermot" userId="a37ffe203f9b4a0a" providerId="LiveId" clId="{080AB5C4-BC17-405E-B987-7C795F10590B}" dt="2021-12-02T17:58:16.895" v="1161" actId="207"/>
          <ac:spMkLst>
            <pc:docMk/>
            <pc:sldMk cId="2117262890" sldId="323"/>
            <ac:spMk id="2" creationId="{00000000-0000-0000-0000-000000000000}"/>
          </ac:spMkLst>
        </pc:spChg>
        <pc:spChg chg="mod">
          <ac:chgData name="Dermot" userId="a37ffe203f9b4a0a" providerId="LiveId" clId="{080AB5C4-BC17-405E-B987-7C795F10590B}" dt="2021-12-02T17:54:40.429" v="976" actId="207"/>
          <ac:spMkLst>
            <pc:docMk/>
            <pc:sldMk cId="2117262890" sldId="323"/>
            <ac:spMk id="6" creationId="{00000000-0000-0000-0000-000000000000}"/>
          </ac:spMkLst>
        </pc:spChg>
      </pc:sldChg>
      <pc:sldChg chg="modSp mod">
        <pc:chgData name="Dermot" userId="a37ffe203f9b4a0a" providerId="LiveId" clId="{080AB5C4-BC17-405E-B987-7C795F10590B}" dt="2021-12-02T15:54:44.509" v="304" actId="20577"/>
        <pc:sldMkLst>
          <pc:docMk/>
          <pc:sldMk cId="1604783803" sldId="328"/>
        </pc:sldMkLst>
        <pc:spChg chg="mod">
          <ac:chgData name="Dermot" userId="a37ffe203f9b4a0a" providerId="LiveId" clId="{080AB5C4-BC17-405E-B987-7C795F10590B}" dt="2021-12-02T15:54:44.509" v="304" actId="20577"/>
          <ac:spMkLst>
            <pc:docMk/>
            <pc:sldMk cId="1604783803" sldId="328"/>
            <ac:spMk id="6" creationId="{00000000-0000-0000-0000-000000000000}"/>
          </ac:spMkLst>
        </pc:spChg>
      </pc:sldChg>
      <pc:sldChg chg="modSp mod">
        <pc:chgData name="Dermot" userId="a37ffe203f9b4a0a" providerId="LiveId" clId="{080AB5C4-BC17-405E-B987-7C795F10590B}" dt="2021-12-02T18:02:23.865" v="1233" actId="207"/>
        <pc:sldMkLst>
          <pc:docMk/>
          <pc:sldMk cId="428361913" sldId="329"/>
        </pc:sldMkLst>
        <pc:spChg chg="mod">
          <ac:chgData name="Dermot" userId="a37ffe203f9b4a0a" providerId="LiveId" clId="{080AB5C4-BC17-405E-B987-7C795F10590B}" dt="2021-12-02T18:02:23.865" v="1233" actId="207"/>
          <ac:spMkLst>
            <pc:docMk/>
            <pc:sldMk cId="428361913" sldId="329"/>
            <ac:spMk id="6" creationId="{00000000-0000-0000-0000-000000000000}"/>
          </ac:spMkLst>
        </pc:spChg>
      </pc:sldChg>
      <pc:sldChg chg="modSp mod">
        <pc:chgData name="Dermot" userId="a37ffe203f9b4a0a" providerId="LiveId" clId="{080AB5C4-BC17-405E-B987-7C795F10590B}" dt="2021-12-02T17:58:59.390" v="1176" actId="207"/>
        <pc:sldMkLst>
          <pc:docMk/>
          <pc:sldMk cId="4013569040" sldId="330"/>
        </pc:sldMkLst>
        <pc:spChg chg="mod">
          <ac:chgData name="Dermot" userId="a37ffe203f9b4a0a" providerId="LiveId" clId="{080AB5C4-BC17-405E-B987-7C795F10590B}" dt="2021-12-02T17:58:59.390" v="1176" actId="207"/>
          <ac:spMkLst>
            <pc:docMk/>
            <pc:sldMk cId="4013569040" sldId="330"/>
            <ac:spMk id="2" creationId="{00000000-0000-0000-0000-000000000000}"/>
          </ac:spMkLst>
        </pc:spChg>
      </pc:sldChg>
      <pc:sldChg chg="modSp mod">
        <pc:chgData name="Dermot" userId="a37ffe203f9b4a0a" providerId="LiveId" clId="{080AB5C4-BC17-405E-B987-7C795F10590B}" dt="2021-12-02T15:52:22.591" v="231" actId="207"/>
        <pc:sldMkLst>
          <pc:docMk/>
          <pc:sldMk cId="2214100733" sldId="333"/>
        </pc:sldMkLst>
        <pc:spChg chg="mod">
          <ac:chgData name="Dermot" userId="a37ffe203f9b4a0a" providerId="LiveId" clId="{080AB5C4-BC17-405E-B987-7C795F10590B}" dt="2021-12-02T15:52:22.591" v="231" actId="207"/>
          <ac:spMkLst>
            <pc:docMk/>
            <pc:sldMk cId="2214100733" sldId="33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15/02/2022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1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77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7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84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27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22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8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7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63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06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24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83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95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44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61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330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60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824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60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7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4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04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67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734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business.instagram.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apps.apple.com/us/app/vsco/id588013838" TargetMode="External"/><Relationship Id="rId7" Type="http://schemas.openxmlformats.org/officeDocument/2006/relationships/hyperlink" Target="https://apps.apple.com/us/app/adobe-lightroom-cc/id87878358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apps.apple.com/us/app/a-color-story/id1015059175" TargetMode="External"/><Relationship Id="rId5" Type="http://schemas.openxmlformats.org/officeDocument/2006/relationships/hyperlink" Target="https://apps.apple.com/us/app/adobe-photoshop-express/id331975235" TargetMode="External"/><Relationship Id="rId4" Type="http://schemas.openxmlformats.org/officeDocument/2006/relationships/hyperlink" Target="https://apps.apple.com/us/app/snapseed/id43943861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business.linkedin.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atsapp.com/business/?lang=en"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hyperlink" Target="https://play.google.com/store/apps/details?id=com.whatsapp.w4b" TargetMode="External"/><Relationship Id="rId4" Type="http://schemas.openxmlformats.org/officeDocument/2006/relationships/hyperlink" Target="https://apps.apple.com/app/whatsapp-business/id13864129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busines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600" b="0" dirty="0" err="1">
                <a:solidFill>
                  <a:schemeClr val="tx1"/>
                </a:solidFill>
                <a:latin typeface="Calibri" panose="020F0502020204030204" pitchFamily="34" charset="0"/>
                <a:cs typeface="Calibri" panose="020F0502020204030204" pitchFamily="34" charset="0"/>
              </a:rPr>
              <a:t>Imprenditoria</a:t>
            </a:r>
            <a:r>
              <a:rPr lang="es-ES" sz="3600" b="0" dirty="0">
                <a:solidFill>
                  <a:schemeClr val="tx1"/>
                </a:solidFill>
                <a:latin typeface="Calibri" panose="020F0502020204030204" pitchFamily="34" charset="0"/>
                <a:cs typeface="Calibri" panose="020F0502020204030204" pitchFamily="34" charset="0"/>
              </a:rPr>
              <a:t> </a:t>
            </a:r>
            <a:r>
              <a:rPr lang="es-ES" sz="3600" b="0" dirty="0" err="1">
                <a:solidFill>
                  <a:schemeClr val="tx1"/>
                </a:solidFill>
                <a:latin typeface="Calibri" panose="020F0502020204030204" pitchFamily="34" charset="0"/>
                <a:cs typeface="Calibri" panose="020F0502020204030204" pitchFamily="34" charset="0"/>
              </a:rPr>
              <a:t>digitale</a:t>
            </a:r>
            <a:r>
              <a:rPr lang="es-ES" sz="3600" b="0" dirty="0">
                <a:solidFill>
                  <a:schemeClr val="tx1"/>
                </a:solidFill>
                <a:latin typeface="Calibri" panose="020F0502020204030204" pitchFamily="34" charset="0"/>
                <a:cs typeface="Calibri" panose="020F0502020204030204" pitchFamily="34" charset="0"/>
              </a:rPr>
              <a:t> per </a:t>
            </a:r>
            <a:r>
              <a:rPr lang="es-ES" sz="3600" b="0" dirty="0" err="1">
                <a:solidFill>
                  <a:schemeClr val="tx1"/>
                </a:solidFill>
                <a:latin typeface="Calibri" panose="020F0502020204030204" pitchFamily="34" charset="0"/>
                <a:cs typeface="Calibri" panose="020F0502020204030204" pitchFamily="34" charset="0"/>
              </a:rPr>
              <a:t>studenti</a:t>
            </a:r>
            <a:r>
              <a:rPr lang="es-ES" sz="3600" b="0" dirty="0">
                <a:solidFill>
                  <a:schemeClr val="tx1"/>
                </a:solidFill>
                <a:latin typeface="Calibri" panose="020F0502020204030204" pitchFamily="34" charset="0"/>
                <a:cs typeface="Calibri" panose="020F0502020204030204" pitchFamily="34" charset="0"/>
              </a:rPr>
              <a:t> </a:t>
            </a:r>
            <a:r>
              <a:rPr lang="es-ES" sz="3600" b="0" dirty="0" err="1">
                <a:solidFill>
                  <a:schemeClr val="tx1"/>
                </a:solidFill>
                <a:latin typeface="Calibri" panose="020F0502020204030204" pitchFamily="34" charset="0"/>
                <a:cs typeface="Calibri" panose="020F0502020204030204" pitchFamily="34" charset="0"/>
              </a:rPr>
              <a:t>adulti</a:t>
            </a:r>
            <a:endParaRPr lang="es-ES" sz="3600" b="0" dirty="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470"/>
            <a:ext cx="2685293" cy="1336551"/>
          </a:xfrm>
          <a:prstGeom prst="rect">
            <a:avLst/>
          </a:prstGeom>
        </p:spPr>
      </p:pic>
      <p:sp>
        <p:nvSpPr>
          <p:cNvPr id="4" name="Rectángulo 3"/>
          <p:cNvSpPr/>
          <p:nvPr/>
        </p:nvSpPr>
        <p:spPr>
          <a:xfrm>
            <a:off x="119268" y="3747870"/>
            <a:ext cx="8380569" cy="738664"/>
          </a:xfrm>
          <a:prstGeom prst="rect">
            <a:avLst/>
          </a:prstGeom>
        </p:spPr>
        <p:txBody>
          <a:bodyPr wrap="square">
            <a:spAutoFit/>
          </a:bodyPr>
          <a:lstStyle/>
          <a:p>
            <a:r>
              <a:rPr lang="es-ES" b="1" dirty="0" err="1">
                <a:latin typeface="Calibri" panose="020F0502020204030204" pitchFamily="34" charset="0"/>
                <a:cs typeface="Calibri" panose="020F0502020204030204" pitchFamily="34" charset="0"/>
              </a:rPr>
              <a:t>Titolo</a:t>
            </a:r>
            <a:r>
              <a:rPr lang="es-ES" b="1" dirty="0">
                <a:latin typeface="Calibri" panose="020F0502020204030204" pitchFamily="34" charset="0"/>
                <a:cs typeface="Calibri" panose="020F0502020204030204" pitchFamily="34" charset="0"/>
              </a:rPr>
              <a:t> del modulo di </a:t>
            </a:r>
            <a:r>
              <a:rPr lang="es-ES" b="1" dirty="0" err="1">
                <a:latin typeface="Calibri" panose="020F0502020204030204" pitchFamily="34" charset="0"/>
                <a:cs typeface="Calibri" panose="020F0502020204030204" pitchFamily="34" charset="0"/>
              </a:rPr>
              <a:t>formazione</a:t>
            </a:r>
            <a:r>
              <a:rPr lang="es-ES" b="1"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Comunicazione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digitale</a:t>
            </a:r>
            <a:r>
              <a:rPr lang="es-ES" dirty="0">
                <a:latin typeface="Calibri" panose="020F0502020204030204" pitchFamily="34" charset="0"/>
                <a:cs typeface="Calibri" panose="020F0502020204030204" pitchFamily="34" charset="0"/>
              </a:rPr>
              <a:t> - Come usare la </a:t>
            </a:r>
            <a:r>
              <a:rPr lang="es-ES" dirty="0" err="1">
                <a:latin typeface="Calibri" panose="020F0502020204030204" pitchFamily="34" charset="0"/>
                <a:cs typeface="Calibri" panose="020F0502020204030204" pitchFamily="34" charset="0"/>
              </a:rPr>
              <a:t>comunicazione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digitale</a:t>
            </a:r>
            <a:r>
              <a:rPr lang="es-ES" dirty="0">
                <a:latin typeface="Calibri" panose="020F0502020204030204" pitchFamily="34" charset="0"/>
                <a:cs typeface="Calibri" panose="020F0502020204030204" pitchFamily="34" charset="0"/>
              </a:rPr>
              <a:t> per aumentare la </a:t>
            </a:r>
            <a:r>
              <a:rPr lang="es-ES" dirty="0" err="1">
                <a:latin typeface="Calibri" panose="020F0502020204030204" pitchFamily="34" charset="0"/>
                <a:cs typeface="Calibri" panose="020F0502020204030204" pitchFamily="34" charset="0"/>
              </a:rPr>
              <a:t>visibilità</a:t>
            </a:r>
            <a:r>
              <a:rPr lang="es-ES" dirty="0">
                <a:latin typeface="Calibri" panose="020F0502020204030204" pitchFamily="34" charset="0"/>
                <a:cs typeface="Calibri" panose="020F0502020204030204" pitchFamily="34" charset="0"/>
              </a:rPr>
              <a:t> del </a:t>
            </a:r>
            <a:r>
              <a:rPr lang="es-ES" dirty="0" err="1">
                <a:latin typeface="Calibri" panose="020F0502020204030204" pitchFamily="34" charset="0"/>
                <a:cs typeface="Calibri" panose="020F0502020204030204" pitchFamily="34" charset="0"/>
              </a:rPr>
              <a:t>tuo</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business</a:t>
            </a:r>
            <a:r>
              <a:rPr lang="es-ES" dirty="0">
                <a:latin typeface="Calibri" panose="020F0502020204030204" pitchFamily="34" charset="0"/>
                <a:cs typeface="Calibri" panose="020F0502020204030204" pitchFamily="34" charset="0"/>
              </a:rPr>
              <a:t>.</a:t>
            </a:r>
          </a:p>
          <a:p>
            <a:r>
              <a:rPr lang="es-ES" b="1" dirty="0">
                <a:latin typeface="Calibri" panose="020F0502020204030204" pitchFamily="34" charset="0"/>
                <a:cs typeface="Calibri" panose="020F0502020204030204" pitchFamily="34" charset="0"/>
              </a:rPr>
              <a:t>Da</a:t>
            </a:r>
            <a:r>
              <a:rPr lang="es-ES" dirty="0">
                <a:latin typeface="Calibri" panose="020F0502020204030204" pitchFamily="34" charset="0"/>
                <a:cs typeface="Calibri" panose="020F0502020204030204" pitchFamily="34" charset="0"/>
              </a:rPr>
              <a:t> Internet Web </a:t>
            </a:r>
            <a:r>
              <a:rPr lang="es-ES" dirty="0" err="1">
                <a:latin typeface="Calibri" panose="020F0502020204030204" pitchFamily="34" charset="0"/>
                <a:cs typeface="Calibri" panose="020F0502020204030204" pitchFamily="34" charset="0"/>
              </a:rPr>
              <a:t>Solutions</a:t>
            </a:r>
            <a:r>
              <a:rPr lang="es-E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3" name="Rectángulo 2"/>
          <p:cNvSpPr/>
          <p:nvPr/>
        </p:nvSpPr>
        <p:spPr>
          <a:xfrm>
            <a:off x="2478808" y="1320037"/>
            <a:ext cx="3833101" cy="307777"/>
          </a:xfrm>
          <a:prstGeom prst="rect">
            <a:avLst/>
          </a:prstGeom>
        </p:spPr>
        <p:txBody>
          <a:bodyPr wrap="none">
            <a:spAutoFit/>
          </a:bodyPr>
          <a:lstStyle/>
          <a:p>
            <a:r>
              <a:rPr lang="en-GB" b="1" dirty="0" err="1"/>
              <a:t>Compilare</a:t>
            </a:r>
            <a:r>
              <a:rPr lang="en-GB" b="1" dirty="0"/>
              <a:t> le </a:t>
            </a:r>
            <a:r>
              <a:rPr lang="en-GB" b="1" dirty="0" err="1"/>
              <a:t>sezioni</a:t>
            </a:r>
            <a:r>
              <a:rPr lang="en-GB" b="1" dirty="0"/>
              <a:t> di </a:t>
            </a:r>
            <a:r>
              <a:rPr lang="en-GB" b="1" dirty="0" err="1"/>
              <a:t>pagina</a:t>
            </a:r>
            <a:r>
              <a:rPr lang="en-GB" b="1" dirty="0"/>
              <a:t> appropriate.</a:t>
            </a:r>
          </a:p>
        </p:txBody>
      </p:sp>
      <p:sp>
        <p:nvSpPr>
          <p:cNvPr id="4" name="Rectángulo 3"/>
          <p:cNvSpPr/>
          <p:nvPr/>
        </p:nvSpPr>
        <p:spPr>
          <a:xfrm>
            <a:off x="134066" y="1732548"/>
            <a:ext cx="8047408" cy="2462213"/>
          </a:xfrm>
          <a:prstGeom prst="rect">
            <a:avLst/>
          </a:prstGeom>
        </p:spPr>
        <p:txBody>
          <a:bodyPr wrap="square">
            <a:spAutoFit/>
          </a:bodyPr>
          <a:lstStyle/>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Home: </a:t>
            </a:r>
            <a:r>
              <a:rPr lang="en-GB" dirty="0">
                <a:solidFill>
                  <a:srgbClr val="0E101A"/>
                </a:solidFill>
                <a:latin typeface="Calibri" panose="020F0502020204030204" pitchFamily="34" charset="0"/>
                <a:cs typeface="Calibri" panose="020F0502020204030204" pitchFamily="34" charset="0"/>
              </a:rPr>
              <a:t> Questa </a:t>
            </a:r>
            <a:r>
              <a:rPr lang="en-GB" dirty="0" err="1">
                <a:solidFill>
                  <a:srgbClr val="0E101A"/>
                </a:solidFill>
                <a:latin typeface="Calibri" panose="020F0502020204030204" pitchFamily="34" charset="0"/>
                <a:cs typeface="Calibri" panose="020F0502020204030204" pitchFamily="34" charset="0"/>
              </a:rPr>
              <a:t>è</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anche</a:t>
            </a:r>
            <a:r>
              <a:rPr lang="en-GB" dirty="0">
                <a:solidFill>
                  <a:srgbClr val="0E101A"/>
                </a:solidFill>
                <a:latin typeface="Calibri" panose="020F0502020204030204" pitchFamily="34" charset="0"/>
                <a:cs typeface="Calibri" panose="020F0502020204030204" pitchFamily="34" charset="0"/>
              </a:rPr>
              <a:t> la prima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gli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utenti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vedono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quando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visitano</a:t>
            </a:r>
            <a:r>
              <a:rPr lang="en-GB" dirty="0">
                <a:solidFill>
                  <a:srgbClr val="0E101A"/>
                </a:solidFill>
                <a:latin typeface="Calibri" panose="020F0502020204030204" pitchFamily="34" charset="0"/>
                <a:cs typeface="Calibri" panose="020F0502020204030204" pitchFamily="34" charset="0"/>
              </a:rPr>
              <a:t> la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Informazioni</a:t>
            </a:r>
            <a:r>
              <a:rPr lang="en-GB" b="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 Questa </a:t>
            </a:r>
            <a:r>
              <a:rPr lang="en-GB" dirty="0" err="1">
                <a:solidFill>
                  <a:srgbClr val="0E101A"/>
                </a:solidFill>
                <a:latin typeface="Calibri" panose="020F0502020204030204" pitchFamily="34" charset="0"/>
                <a:cs typeface="Calibri" panose="020F0502020204030204" pitchFamily="34" charset="0"/>
              </a:rPr>
              <a:t>dovrebbe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essere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compilata</a:t>
            </a:r>
            <a:r>
              <a:rPr lang="en-GB" dirty="0">
                <a:solidFill>
                  <a:srgbClr val="0E101A"/>
                </a:solidFill>
                <a:latin typeface="Calibri" panose="020F0502020204030204" pitchFamily="34" charset="0"/>
                <a:cs typeface="Calibri" panose="020F0502020204030204" pitchFamily="34" charset="0"/>
              </a:rPr>
              <a:t> con il </a:t>
            </a:r>
            <a:r>
              <a:rPr lang="en-GB" dirty="0" err="1">
                <a:solidFill>
                  <a:srgbClr val="0E101A"/>
                </a:solidFill>
                <a:latin typeface="Calibri" panose="020F0502020204030204" pitchFamily="34" charset="0"/>
                <a:cs typeface="Calibri" panose="020F0502020204030204" pitchFamily="34" charset="0"/>
              </a:rPr>
              <a:t>tuo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indirizzo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dettagli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dell'attività</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informazioni</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contatto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gli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orari</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l'URL</a:t>
            </a:r>
            <a:r>
              <a:rPr lang="en-GB" dirty="0">
                <a:solidFill>
                  <a:srgbClr val="0E101A"/>
                </a:solidFill>
                <a:latin typeface="Calibri" panose="020F0502020204030204" pitchFamily="34" charset="0"/>
                <a:cs typeface="Calibri" panose="020F0502020204030204" pitchFamily="34" charset="0"/>
              </a:rPr>
              <a:t> del </a:t>
            </a:r>
            <a:r>
              <a:rPr lang="en-GB" dirty="0" err="1">
                <a:solidFill>
                  <a:srgbClr val="0E101A"/>
                </a:solidFill>
                <a:latin typeface="Calibri" panose="020F0502020204030204" pitchFamily="34" charset="0"/>
                <a:cs typeface="Calibri" panose="020F0502020204030204" pitchFamily="34" charset="0"/>
              </a:rPr>
              <a:t>sito</a:t>
            </a:r>
            <a:r>
              <a:rPr lang="en-GB" dirty="0">
                <a:solidFill>
                  <a:srgbClr val="0E101A"/>
                </a:solidFill>
                <a:latin typeface="Calibri" panose="020F0502020204030204" pitchFamily="34" charset="0"/>
                <a:cs typeface="Calibri" panose="020F0502020204030204" pitchFamily="34" charset="0"/>
              </a:rPr>
              <a:t> web. </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Community: </a:t>
            </a:r>
            <a:r>
              <a:rPr lang="en-GB" dirty="0">
                <a:solidFill>
                  <a:srgbClr val="0E101A"/>
                </a:solidFill>
                <a:latin typeface="Calibri" panose="020F0502020204030204" pitchFamily="34" charset="0"/>
                <a:cs typeface="Calibri" panose="020F0502020204030204" pitchFamily="34" charset="0"/>
              </a:rPr>
              <a:t>La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Community </a:t>
            </a:r>
            <a:r>
              <a:rPr lang="en-GB" dirty="0" err="1">
                <a:solidFill>
                  <a:srgbClr val="0E101A"/>
                </a:solidFill>
                <a:latin typeface="Calibri" panose="020F0502020204030204" pitchFamily="34" charset="0"/>
                <a:cs typeface="Calibri" panose="020F0502020204030204" pitchFamily="34" charset="0"/>
              </a:rPr>
              <a:t>è</a:t>
            </a:r>
            <a:r>
              <a:rPr lang="en-GB" dirty="0">
                <a:solidFill>
                  <a:srgbClr val="0E101A"/>
                </a:solidFill>
                <a:latin typeface="Calibri" panose="020F0502020204030204" pitchFamily="34" charset="0"/>
                <a:cs typeface="Calibri" panose="020F0502020204030204" pitchFamily="34" charset="0"/>
              </a:rPr>
              <a:t> dove </a:t>
            </a:r>
            <a:r>
              <a:rPr lang="en-GB" dirty="0" err="1">
                <a:solidFill>
                  <a:srgbClr val="0E101A"/>
                </a:solidFill>
                <a:latin typeface="Calibri" panose="020F0502020204030204" pitchFamily="34" charset="0"/>
                <a:cs typeface="Calibri" panose="020F0502020204030204" pitchFamily="34" charset="0"/>
              </a:rPr>
              <a:t>appaiono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post, le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video </a:t>
            </a:r>
            <a:r>
              <a:rPr lang="en-GB" dirty="0" err="1">
                <a:solidFill>
                  <a:srgbClr val="0E101A"/>
                </a:solidFill>
                <a:latin typeface="Calibri" panose="020F0502020204030204" pitchFamily="34" charset="0"/>
                <a:cs typeface="Calibri" panose="020F0502020204030204" pitchFamily="34" charset="0"/>
              </a:rPr>
              <a:t>dei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clienti</a:t>
            </a:r>
            <a:r>
              <a:rPr lang="en-GB" dirty="0">
                <a:solidFill>
                  <a:srgbClr val="0E101A"/>
                </a:solidFill>
                <a:latin typeface="Calibri" panose="020F0502020204030204" pitchFamily="34" charset="0"/>
                <a:cs typeface="Calibri" panose="020F0502020204030204" pitchFamily="34" charset="0"/>
              </a:rPr>
              <a:t>. </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Eventi</a:t>
            </a:r>
            <a:r>
              <a:rPr lang="en-GB" b="1"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È</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possibile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creare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pagine</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eventi</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promuovere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prossimi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eventi</a:t>
            </a:r>
            <a:r>
              <a:rPr lang="en-GB" dirty="0">
                <a:solidFill>
                  <a:srgbClr val="0E101A"/>
                </a:solidFill>
                <a:latin typeface="Calibri" panose="020F0502020204030204" pitchFamily="34" charset="0"/>
                <a:cs typeface="Calibri" panose="020F0502020204030204" pitchFamily="34" charset="0"/>
              </a:rPr>
              <a:t> in </a:t>
            </a:r>
            <a:r>
              <a:rPr lang="en-GB" dirty="0" err="1">
                <a:solidFill>
                  <a:srgbClr val="0E101A"/>
                </a:solidFill>
                <a:latin typeface="Calibri" panose="020F0502020204030204" pitchFamily="34" charset="0"/>
                <a:cs typeface="Calibri" panose="020F0502020204030204" pitchFamily="34" charset="0"/>
              </a:rPr>
              <a:t>questa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sezione</a:t>
            </a:r>
            <a:r>
              <a:rPr lang="en-GB" dirty="0">
                <a:solidFill>
                  <a:srgbClr val="0E101A"/>
                </a:solidFill>
                <a:latin typeface="Calibri" panose="020F0502020204030204" pitchFamily="34" charset="0"/>
                <a:cs typeface="Calibri" panose="020F0502020204030204" pitchFamily="34" charset="0"/>
              </a:rPr>
              <a:t>. Una volta </a:t>
            </a:r>
            <a:r>
              <a:rPr lang="en-GB" dirty="0" err="1">
                <a:solidFill>
                  <a:srgbClr val="0E101A"/>
                </a:solidFill>
                <a:latin typeface="Calibri" panose="020F0502020204030204" pitchFamily="34" charset="0"/>
                <a:cs typeface="Calibri" panose="020F0502020204030204" pitchFamily="34" charset="0"/>
              </a:rPr>
              <a:t>creato</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evento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a:t>
            </a:r>
            <a:r>
              <a:rPr lang="en-GB" dirty="0">
                <a:solidFill>
                  <a:srgbClr val="0E101A"/>
                </a:solidFill>
                <a:latin typeface="Calibri" panose="020F0502020204030204" pitchFamily="34" charset="0"/>
                <a:cs typeface="Calibri" panose="020F0502020204030204" pitchFamily="34" charset="0"/>
              </a:rPr>
              <a:t> Facebook, </a:t>
            </a:r>
            <a:r>
              <a:rPr lang="en-GB" dirty="0" err="1">
                <a:solidFill>
                  <a:srgbClr val="0E101A"/>
                </a:solidFill>
                <a:latin typeface="Calibri" panose="020F0502020204030204" pitchFamily="34" charset="0"/>
                <a:cs typeface="Calibri" panose="020F0502020204030204" pitchFamily="34" charset="0"/>
              </a:rPr>
              <a:t>è</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possibile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invitare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persone</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condividere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informazioni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specifiche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esso</a:t>
            </a:r>
            <a:r>
              <a:rPr lang="en-GB" dirty="0">
                <a:solidFill>
                  <a:srgbClr val="0E101A"/>
                </a:solidFill>
                <a:latin typeface="Calibri" panose="020F0502020204030204" pitchFamily="34" charset="0"/>
                <a:cs typeface="Calibri" panose="020F0502020204030204" pitchFamily="34" charset="0"/>
              </a:rPr>
              <a:t> in un </a:t>
            </a:r>
            <a:r>
              <a:rPr lang="en-GB" dirty="0" err="1">
                <a:solidFill>
                  <a:srgbClr val="0E101A"/>
                </a:solidFill>
                <a:latin typeface="Calibri" panose="020F0502020204030204" pitchFamily="34" charset="0"/>
                <a:cs typeface="Calibri" panose="020F0502020204030204" pitchFamily="34" charset="0"/>
              </a:rPr>
              <a:t>unico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posto</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7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40940" y="1716561"/>
            <a:ext cx="8850660" cy="2677656"/>
          </a:xfrm>
          <a:prstGeom prst="rect">
            <a:avLst/>
          </a:prstGeom>
        </p:spPr>
        <p:txBody>
          <a:bodyPr wrap="square">
            <a:spAutoFit/>
          </a:bodyPr>
          <a:lstStyle/>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Informazioni</a:t>
            </a:r>
            <a:r>
              <a:rPr lang="en-GB" b="1" dirty="0">
                <a:solidFill>
                  <a:srgbClr val="0E101A"/>
                </a:solidFill>
                <a:latin typeface="Calibri" panose="020F0502020204030204" pitchFamily="34" charset="0"/>
                <a:cs typeface="Calibri" panose="020F0502020204030204" pitchFamily="34" charset="0"/>
              </a:rPr>
              <a:t> e </a:t>
            </a:r>
            <a:r>
              <a:rPr lang="en-GB" b="1" dirty="0" err="1">
                <a:solidFill>
                  <a:srgbClr val="0E101A"/>
                </a:solidFill>
                <a:latin typeface="Calibri" panose="020F0502020204030204" pitchFamily="34" charset="0"/>
                <a:cs typeface="Calibri" panose="020F0502020204030204" pitchFamily="34" charset="0"/>
              </a:rPr>
              <a:t>annunci</a:t>
            </a:r>
            <a:r>
              <a:rPr lang="en-GB" b="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Questa </a:t>
            </a:r>
            <a:r>
              <a:rPr lang="en-GB" dirty="0" err="1">
                <a:solidFill>
                  <a:srgbClr val="0E101A"/>
                </a:solidFill>
                <a:latin typeface="Calibri" panose="020F0502020204030204" pitchFamily="34" charset="0"/>
                <a:cs typeface="Calibri" panose="020F0502020204030204" pitchFamily="34" charset="0"/>
              </a:rPr>
              <a:t>sezione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è</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progettata</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aggiungere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trasparenza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Mostra</a:t>
            </a:r>
            <a:r>
              <a:rPr lang="en-GB" dirty="0">
                <a:solidFill>
                  <a:srgbClr val="0E101A"/>
                </a:solidFill>
                <a:latin typeface="Calibri" panose="020F0502020204030204" pitchFamily="34" charset="0"/>
                <a:cs typeface="Calibri" panose="020F0502020204030204" pitchFamily="34" charset="0"/>
              </a:rPr>
              <a:t> ai </a:t>
            </a:r>
            <a:r>
              <a:rPr lang="en-GB" dirty="0" err="1">
                <a:solidFill>
                  <a:srgbClr val="0E101A"/>
                </a:solidFill>
                <a:latin typeface="Calibri" panose="020F0502020204030204" pitchFamily="34" charset="0"/>
                <a:cs typeface="Calibri" panose="020F0502020204030204" pitchFamily="34" charset="0"/>
              </a:rPr>
              <a:t>tuoi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seguaci</a:t>
            </a:r>
            <a:r>
              <a:rPr lang="en-GB" dirty="0">
                <a:solidFill>
                  <a:srgbClr val="0E101A"/>
                </a:solidFill>
                <a:latin typeface="Calibri" panose="020F0502020204030204" pitchFamily="34" charset="0"/>
                <a:cs typeface="Calibri" panose="020F0502020204030204" pitchFamily="34" charset="0"/>
              </a:rPr>
              <a:t> tutti </a:t>
            </a:r>
            <a:r>
              <a:rPr lang="en-GB" dirty="0" err="1">
                <a:solidFill>
                  <a:srgbClr val="0E101A"/>
                </a:solidFill>
                <a:latin typeface="Calibri" panose="020F0502020204030204" pitchFamily="34" charset="0"/>
                <a:cs typeface="Calibri" panose="020F0502020204030204" pitchFamily="34" charset="0"/>
              </a:rPr>
              <a:t>gli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annunci</a:t>
            </a:r>
            <a:r>
              <a:rPr lang="en-GB" dirty="0">
                <a:solidFill>
                  <a:srgbClr val="0E101A"/>
                </a:solidFill>
                <a:latin typeface="Calibri" panose="020F0502020204030204" pitchFamily="34" charset="0"/>
                <a:cs typeface="Calibri" panose="020F0502020204030204" pitchFamily="34" charset="0"/>
              </a:rPr>
              <a:t> di Facebook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stai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attualmente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eseguendo</a:t>
            </a:r>
            <a:r>
              <a:rPr lang="en-GB" dirty="0">
                <a:solidFill>
                  <a:srgbClr val="0E101A"/>
                </a:solidFill>
                <a:latin typeface="Calibri" panose="020F0502020204030204" pitchFamily="34" charset="0"/>
                <a:cs typeface="Calibri" panose="020F0502020204030204" pitchFamily="34" charset="0"/>
              </a:rPr>
              <a:t>.</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Offerte</a:t>
            </a:r>
            <a:r>
              <a:rPr lang="en-GB" b="1"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pubblicare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sconti</a:t>
            </a:r>
            <a:r>
              <a:rPr lang="en-GB" dirty="0">
                <a:solidFill>
                  <a:srgbClr val="0E101A"/>
                </a:solidFill>
                <a:latin typeface="Calibri" panose="020F0502020204030204" pitchFamily="34" charset="0"/>
                <a:cs typeface="Calibri" panose="020F0502020204030204" pitchFamily="34" charset="0"/>
              </a:rPr>
              <a:t> o </a:t>
            </a:r>
            <a:r>
              <a:rPr lang="en-GB" dirty="0" err="1">
                <a:solidFill>
                  <a:srgbClr val="0E101A"/>
                </a:solidFill>
                <a:latin typeface="Calibri" panose="020F0502020204030204" pitchFamily="34" charset="0"/>
                <a:cs typeface="Calibri" panose="020F0502020204030204" pitchFamily="34" charset="0"/>
              </a:rPr>
              <a:t>offerte</a:t>
            </a:r>
            <a:r>
              <a:rPr lang="en-GB" dirty="0">
                <a:solidFill>
                  <a:srgbClr val="0E101A"/>
                </a:solidFill>
                <a:latin typeface="Calibri" panose="020F0502020204030204" pitchFamily="34" charset="0"/>
                <a:cs typeface="Calibri" panose="020F0502020204030204" pitchFamily="34" charset="0"/>
              </a:rPr>
              <a:t> da </a:t>
            </a:r>
            <a:r>
              <a:rPr lang="en-GB" dirty="0" err="1">
                <a:solidFill>
                  <a:srgbClr val="0E101A"/>
                </a:solidFill>
                <a:latin typeface="Calibri" panose="020F0502020204030204" pitchFamily="34" charset="0"/>
                <a:cs typeface="Calibri" panose="020F0502020204030204" pitchFamily="34" charset="0"/>
              </a:rPr>
              <a:t>questa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sezione</a:t>
            </a:r>
            <a:r>
              <a:rPr lang="en-GB" dirty="0">
                <a:solidFill>
                  <a:srgbClr val="0E101A"/>
                </a:solidFill>
                <a:latin typeface="Calibri" panose="020F0502020204030204" pitchFamily="34" charset="0"/>
                <a:cs typeface="Calibri" panose="020F0502020204030204" pitchFamily="34" charset="0"/>
              </a:rPr>
              <a:t>.</a:t>
            </a:r>
          </a:p>
          <a:p>
            <a:pPr>
              <a:buFont typeface="Arial" panose="020B0604020202020204" pitchFamily="34" charset="0"/>
              <a:buChar char="•"/>
            </a:pPr>
            <a:endParaRPr lang="en-GB" b="1"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Post: </a:t>
            </a:r>
            <a:r>
              <a:rPr lang="en-GB" dirty="0">
                <a:solidFill>
                  <a:srgbClr val="0E101A"/>
                </a:solidFill>
                <a:latin typeface="Calibri" panose="020F0502020204030204" pitchFamily="34" charset="0"/>
                <a:cs typeface="Calibri" panose="020F0502020204030204" pitchFamily="34" charset="0"/>
              </a:rPr>
              <a:t>Questa </a:t>
            </a:r>
            <a:r>
              <a:rPr lang="en-GB" dirty="0" err="1">
                <a:solidFill>
                  <a:srgbClr val="0E101A"/>
                </a:solidFill>
                <a:latin typeface="Calibri" panose="020F0502020204030204" pitchFamily="34" charset="0"/>
                <a:cs typeface="Calibri" panose="020F0502020204030204" pitchFamily="34" charset="0"/>
              </a:rPr>
              <a:t>sezione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mostra</a:t>
            </a:r>
            <a:r>
              <a:rPr lang="en-GB" dirty="0">
                <a:solidFill>
                  <a:srgbClr val="0E101A"/>
                </a:solidFill>
                <a:latin typeface="Calibri" panose="020F0502020204030204" pitchFamily="34" charset="0"/>
                <a:cs typeface="Calibri" panose="020F0502020204030204" pitchFamily="34" charset="0"/>
              </a:rPr>
              <a:t> tutti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tuoi</a:t>
            </a:r>
            <a:r>
              <a:rPr lang="en-GB" dirty="0">
                <a:solidFill>
                  <a:srgbClr val="0E101A"/>
                </a:solidFill>
                <a:latin typeface="Calibri" panose="020F0502020204030204" pitchFamily="34" charset="0"/>
                <a:cs typeface="Calibri" panose="020F0502020204030204" pitchFamily="34" charset="0"/>
              </a:rPr>
              <a:t> post, </a:t>
            </a:r>
            <a:r>
              <a:rPr lang="en-GB" dirty="0" err="1">
                <a:solidFill>
                  <a:srgbClr val="0E101A"/>
                </a:solidFill>
                <a:latin typeface="Calibri" panose="020F0502020204030204" pitchFamily="34" charset="0"/>
                <a:cs typeface="Calibri" panose="020F0502020204030204" pitchFamily="34" charset="0"/>
              </a:rPr>
              <a:t>comprese</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gli</a:t>
            </a:r>
            <a:r>
              <a:rPr lang="en-GB" dirty="0">
                <a:solidFill>
                  <a:srgbClr val="0E101A"/>
                </a:solidFill>
                <a:latin typeface="Calibri" panose="020F0502020204030204" pitchFamily="34" charset="0"/>
                <a:cs typeface="Calibri" panose="020F0502020204030204" pitchFamily="34" charset="0"/>
              </a:rPr>
              <a:t> aggiornamenti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timeline.</a:t>
            </a:r>
          </a:p>
          <a:p>
            <a:pPr>
              <a:buFont typeface="Arial" panose="020B0604020202020204" pitchFamily="34" charset="0"/>
              <a:buChar char="•"/>
            </a:pPr>
            <a:endParaRPr lang="en-GB" b="1"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Recensioni</a:t>
            </a:r>
            <a:r>
              <a:rPr lang="en-GB" b="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I </a:t>
            </a:r>
            <a:r>
              <a:rPr lang="en-GB" dirty="0" err="1">
                <a:solidFill>
                  <a:srgbClr val="0E101A"/>
                </a:solidFill>
                <a:latin typeface="Calibri" panose="020F0502020204030204" pitchFamily="34" charset="0"/>
                <a:cs typeface="Calibri" panose="020F0502020204030204" pitchFamily="34" charset="0"/>
              </a:rPr>
              <a:t>clienti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possono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scrivere</a:t>
            </a:r>
            <a:r>
              <a:rPr lang="en-GB" dirty="0">
                <a:solidFill>
                  <a:srgbClr val="0E101A"/>
                </a:solidFill>
                <a:latin typeface="Calibri" panose="020F0502020204030204" pitchFamily="34" charset="0"/>
                <a:cs typeface="Calibri" panose="020F0502020204030204" pitchFamily="34" charset="0"/>
              </a:rPr>
              <a:t> una </a:t>
            </a:r>
            <a:r>
              <a:rPr lang="en-GB" dirty="0" err="1">
                <a:solidFill>
                  <a:srgbClr val="0E101A"/>
                </a:solidFill>
                <a:latin typeface="Calibri" panose="020F0502020204030204" pitchFamily="34" charset="0"/>
                <a:cs typeface="Calibri" panose="020F0502020204030204" pitchFamily="34" charset="0"/>
              </a:rPr>
              <a:t>recensione</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indicare</a:t>
            </a:r>
            <a:r>
              <a:rPr lang="en-GB" dirty="0">
                <a:solidFill>
                  <a:srgbClr val="0E101A"/>
                </a:solidFill>
                <a:latin typeface="Calibri" panose="020F0502020204030204" pitchFamily="34" charset="0"/>
                <a:cs typeface="Calibri" panose="020F0502020204030204" pitchFamily="34" charset="0"/>
              </a:rPr>
              <a:t> se </a:t>
            </a:r>
            <a:r>
              <a:rPr lang="en-GB" dirty="0" err="1">
                <a:solidFill>
                  <a:srgbClr val="0E101A"/>
                </a:solidFill>
                <a:latin typeface="Calibri" panose="020F0502020204030204" pitchFamily="34" charset="0"/>
                <a:cs typeface="Calibri" panose="020F0502020204030204" pitchFamily="34" charset="0"/>
              </a:rPr>
              <a:t>raccomanderebbero</a:t>
            </a:r>
            <a:r>
              <a:rPr lang="en-GB" dirty="0">
                <a:solidFill>
                  <a:srgbClr val="0E101A"/>
                </a:solidFill>
                <a:latin typeface="Calibri" panose="020F0502020204030204" pitchFamily="34" charset="0"/>
                <a:cs typeface="Calibri" panose="020F0502020204030204" pitchFamily="34" charset="0"/>
              </a:rPr>
              <a:t> la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attività</a:t>
            </a:r>
            <a:r>
              <a:rPr lang="en-GB" dirty="0">
                <a:solidFill>
                  <a:srgbClr val="0E101A"/>
                </a:solidFill>
                <a:latin typeface="Calibri" panose="020F0502020204030204" pitchFamily="34" charset="0"/>
                <a:cs typeface="Calibri" panose="020F0502020204030204" pitchFamily="34" charset="0"/>
              </a:rPr>
              <a:t>. </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Servizi</a:t>
            </a:r>
            <a:r>
              <a:rPr lang="en-GB" b="1" dirty="0">
                <a:solidFill>
                  <a:srgbClr val="0E101A"/>
                </a:solidFill>
                <a:latin typeface="Calibri" panose="020F0502020204030204" pitchFamily="34" charset="0"/>
                <a:cs typeface="Calibri" panose="020F0502020204030204" pitchFamily="34" charset="0"/>
              </a:rPr>
              <a: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mostrare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servizi</a:t>
            </a:r>
            <a:r>
              <a:rPr lang="en-GB" dirty="0">
                <a:solidFill>
                  <a:srgbClr val="0E101A"/>
                </a:solidFill>
                <a:latin typeface="Calibri" panose="020F0502020204030204" pitchFamily="34" charset="0"/>
                <a:cs typeface="Calibri" panose="020F0502020204030204" pitchFamily="34" charset="0"/>
              </a:rPr>
              <a:t> in </a:t>
            </a:r>
            <a:r>
              <a:rPr lang="en-GB" dirty="0" err="1">
                <a:solidFill>
                  <a:srgbClr val="0E101A"/>
                </a:solidFill>
                <a:latin typeface="Calibri" panose="020F0502020204030204" pitchFamily="34" charset="0"/>
                <a:cs typeface="Calibri" panose="020F0502020204030204" pitchFamily="34" charset="0"/>
              </a:rPr>
              <a:t>questa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anche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aggiungere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informazioni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specialità</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compresa</a:t>
            </a:r>
            <a:r>
              <a:rPr lang="en-GB" dirty="0">
                <a:solidFill>
                  <a:srgbClr val="0E101A"/>
                </a:solidFill>
                <a:latin typeface="Calibri" panose="020F0502020204030204" pitchFamily="34" charset="0"/>
                <a:cs typeface="Calibri" panose="020F0502020204030204" pitchFamily="34" charset="0"/>
              </a:rPr>
              <a:t> una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una </a:t>
            </a:r>
            <a:r>
              <a:rPr lang="en-GB" dirty="0" err="1">
                <a:solidFill>
                  <a:srgbClr val="0E101A"/>
                </a:solidFill>
                <a:latin typeface="Calibri" panose="020F0502020204030204" pitchFamily="34" charset="0"/>
                <a:cs typeface="Calibri" panose="020F0502020204030204" pitchFamily="34" charset="0"/>
              </a:rPr>
              <a:t>descrizione</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prezzi</a:t>
            </a:r>
            <a:r>
              <a:rPr lang="en-GB" dirty="0">
                <a:solidFill>
                  <a:srgbClr val="0E101A"/>
                </a:solidFill>
                <a:latin typeface="Calibri" panose="020F0502020204030204" pitchFamily="34" charset="0"/>
                <a:cs typeface="Calibri" panose="020F0502020204030204" pitchFamily="34" charset="0"/>
              </a:rPr>
              <a:t>.</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442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47815" y="1725718"/>
            <a:ext cx="8682917" cy="954107"/>
          </a:xfrm>
          <a:prstGeom prst="rect">
            <a:avLst/>
          </a:prstGeom>
        </p:spPr>
        <p:txBody>
          <a:bodyPr wrap="square">
            <a:spAutoFit/>
          </a:bodyPr>
          <a:lstStyle/>
          <a:p>
            <a:pPr>
              <a:buFont typeface="Arial" panose="020B0604020202020204" pitchFamily="34" charset="0"/>
              <a:buChar char="•"/>
            </a:pPr>
            <a:r>
              <a:rPr lang="en-GB" b="1" dirty="0" err="1">
                <a:solidFill>
                  <a:srgbClr val="0E101A"/>
                </a:solidFill>
                <a:latin typeface="Calibri" panose="020F0502020204030204" pitchFamily="34" charset="0"/>
                <a:cs typeface="Calibri" panose="020F0502020204030204" pitchFamily="34" charset="0"/>
              </a:rPr>
              <a:t>Foto</a:t>
            </a:r>
            <a:r>
              <a:rPr lang="en-GB" b="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 La </a:t>
            </a:r>
            <a:r>
              <a:rPr lang="en-GB" dirty="0" err="1">
                <a:solidFill>
                  <a:srgbClr val="0E101A"/>
                </a:solidFill>
                <a:latin typeface="Calibri" panose="020F0502020204030204" pitchFamily="34" charset="0"/>
                <a:cs typeface="Calibri" panose="020F0502020204030204" pitchFamily="34" charset="0"/>
              </a:rPr>
              <a:t>scheda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presenta</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immagini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hai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pubblicato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timeline.</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Shop: </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aggiungere</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tuo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inventario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questa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gli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utenti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possono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comprare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prodotti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direttamente</a:t>
            </a:r>
            <a:r>
              <a:rPr lang="en-GB" dirty="0">
                <a:solidFill>
                  <a:srgbClr val="0E101A"/>
                </a:solidFill>
                <a:latin typeface="Calibri" panose="020F0502020204030204" pitchFamily="34" charset="0"/>
                <a:cs typeface="Calibri" panose="020F0502020204030204" pitchFamily="34" charset="0"/>
              </a:rPr>
              <a:t> da Facebook. Le </a:t>
            </a:r>
            <a:r>
              <a:rPr lang="en-GB" dirty="0" err="1">
                <a:solidFill>
                  <a:srgbClr val="0E101A"/>
                </a:solidFill>
                <a:latin typeface="Calibri" panose="020F0502020204030204" pitchFamily="34" charset="0"/>
                <a:cs typeface="Calibri" panose="020F0502020204030204" pitchFamily="34" charset="0"/>
              </a:rPr>
              <a:t>vendite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inviate</a:t>
            </a:r>
            <a:r>
              <a:rPr lang="en-GB" dirty="0">
                <a:solidFill>
                  <a:srgbClr val="0E101A"/>
                </a:solidFill>
                <a:latin typeface="Calibri" panose="020F0502020204030204" pitchFamily="34" charset="0"/>
                <a:cs typeface="Calibri" panose="020F0502020204030204" pitchFamily="34" charset="0"/>
              </a:rPr>
              <a:t> al </a:t>
            </a:r>
            <a:r>
              <a:rPr lang="en-GB" dirty="0" err="1">
                <a:solidFill>
                  <a:srgbClr val="0E101A"/>
                </a:solidFill>
                <a:latin typeface="Calibri" panose="020F0502020204030204" pitchFamily="34" charset="0"/>
                <a:cs typeface="Calibri" panose="020F0502020204030204" pitchFamily="34" charset="0"/>
              </a:rPr>
              <a:t>tuo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conto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bancario</a:t>
            </a:r>
            <a:r>
              <a:rPr lang="en-GB" dirty="0">
                <a:solidFill>
                  <a:srgbClr val="0E101A"/>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3185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5703227" y="2319867"/>
            <a:ext cx="2526372" cy="2238128"/>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0532" cy="1600438"/>
          </a:xfrm>
          <a:prstGeom prst="rect">
            <a:avLst/>
          </a:prstGeom>
        </p:spPr>
        <p:txBody>
          <a:bodyPr wrap="square">
            <a:spAutoFit/>
          </a:bodyPr>
          <a:lstStyle/>
          <a:p>
            <a:pPr marL="285750" indent="-285750">
              <a:buFont typeface="Arial" panose="020B0604020202020204" pitchFamily="34" charset="0"/>
              <a:buChar char="•"/>
            </a:pPr>
            <a:r>
              <a:rPr lang="en-GB" b="1" dirty="0">
                <a:solidFill>
                  <a:srgbClr val="004C52"/>
                </a:solidFill>
                <a:latin typeface="Calibri" panose="020F0502020204030204" pitchFamily="34" charset="0"/>
                <a:cs typeface="Calibri" panose="020F0502020204030204" pitchFamily="34" charset="0"/>
                <a:hlinkClick r:id="rId4"/>
              </a:rPr>
              <a:t>Instagram per le imprese:</a:t>
            </a:r>
            <a:endParaRPr lang="en-GB" b="1" dirty="0">
              <a:solidFill>
                <a:srgbClr val="004C52"/>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Instagram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una </a:t>
            </a:r>
            <a:r>
              <a:rPr lang="en-GB" dirty="0" err="1">
                <a:latin typeface="Calibri" panose="020F0502020204030204" pitchFamily="34" charset="0"/>
                <a:cs typeface="Calibri" panose="020F0502020204030204" pitchFamily="34" charset="0"/>
              </a:rPr>
              <a:t>delle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piattaforme</a:t>
            </a:r>
            <a:r>
              <a:rPr lang="en-GB" dirty="0">
                <a:latin typeface="Calibri" panose="020F0502020204030204" pitchFamily="34" charset="0"/>
                <a:cs typeface="Calibri" panose="020F0502020204030204" pitchFamily="34" charset="0"/>
              </a:rPr>
              <a:t> di social media </a:t>
            </a:r>
            <a:r>
              <a:rPr lang="en-GB" dirty="0" err="1">
                <a:latin typeface="Calibri" panose="020F0502020204030204" pitchFamily="34" charset="0"/>
                <a:cs typeface="Calibri" panose="020F0502020204030204" pitchFamily="34" charset="0"/>
              </a:rPr>
              <a:t>più</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popolari</a:t>
            </a:r>
            <a:r>
              <a:rPr lang="en-GB" dirty="0">
                <a:latin typeface="Calibri" panose="020F0502020204030204" pitchFamily="34" charset="0"/>
                <a:cs typeface="Calibri" panose="020F0502020204030204" pitchFamily="34" charset="0"/>
              </a:rPr>
              <a:t>, con quasi 112,5 </a:t>
            </a:r>
            <a:r>
              <a:rPr lang="en-GB" dirty="0" err="1">
                <a:latin typeface="Calibri" panose="020F0502020204030204" pitchFamily="34" charset="0"/>
                <a:cs typeface="Calibri" panose="020F0502020204030204" pitchFamily="34" charset="0"/>
              </a:rPr>
              <a:t>milioni</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utenti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nel</a:t>
            </a:r>
            <a:r>
              <a:rPr lang="en-GB" dirty="0">
                <a:latin typeface="Calibri" panose="020F0502020204030204" pitchFamily="34" charset="0"/>
                <a:cs typeface="Calibri" panose="020F0502020204030204" pitchFamily="34" charset="0"/>
              </a:rPr>
              <a:t> 2020. Dalla </a:t>
            </a:r>
            <a:r>
              <a:rPr lang="en-GB" dirty="0" err="1">
                <a:latin typeface="Calibri" panose="020F0502020204030204" pitchFamily="34" charset="0"/>
                <a:cs typeface="Calibri" panose="020F0502020204030204" pitchFamily="34" charset="0"/>
              </a:rPr>
              <a:t>raccolta</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informazioni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vendita</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prodotti</a:t>
            </a:r>
            <a:r>
              <a:rPr lang="en-GB" dirty="0">
                <a:latin typeface="Calibri" panose="020F0502020204030204" pitchFamily="34" charset="0"/>
                <a:cs typeface="Calibri" panose="020F0502020204030204" pitchFamily="34" charset="0"/>
              </a:rPr>
              <a:t>, Instagram continua a </a:t>
            </a:r>
            <a:r>
              <a:rPr lang="en-GB" dirty="0" err="1">
                <a:latin typeface="Calibri" panose="020F0502020204030204" pitchFamily="34" charset="0"/>
                <a:cs typeface="Calibri" panose="020F0502020204030204" pitchFamily="34" charset="0"/>
              </a:rPr>
              <a:t>lanciare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strumenti</a:t>
            </a:r>
            <a:r>
              <a:rPr lang="en-GB" dirty="0">
                <a:latin typeface="Calibri" panose="020F0502020204030204" pitchFamily="34" charset="0"/>
                <a:cs typeface="Calibri" panose="020F0502020204030204" pitchFamily="34" charset="0"/>
              </a:rPr>
              <a:t> per </a:t>
            </a:r>
            <a:r>
              <a:rPr lang="en-GB" dirty="0" err="1">
                <a:latin typeface="Calibri" panose="020F0502020204030204" pitchFamily="34" charset="0"/>
                <a:cs typeface="Calibri" panose="020F0502020204030204" pitchFamily="34" charset="0"/>
              </a:rPr>
              <a:t>aiutare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imprenditori</a:t>
            </a:r>
            <a:r>
              <a:rPr lang="en-GB" dirty="0">
                <a:latin typeface="Calibri" panose="020F0502020204030204" pitchFamily="34" charset="0"/>
                <a:cs typeface="Calibri" panose="020F0502020204030204" pitchFamily="34" charset="0"/>
              </a:rPr>
              <a:t> ad </a:t>
            </a:r>
            <a:r>
              <a:rPr lang="en-GB" dirty="0" err="1">
                <a:latin typeface="Calibri" panose="020F0502020204030204" pitchFamily="34" charset="0"/>
                <a:cs typeface="Calibri" panose="020F0502020204030204" pitchFamily="34" charset="0"/>
              </a:rPr>
              <a:t>avere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successo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piattaforma</a:t>
            </a:r>
            <a:r>
              <a:rPr lang="en-GB" dirty="0">
                <a:latin typeface="Calibri" panose="020F0502020204030204" pitchFamily="34" charset="0"/>
                <a:cs typeface="Calibri" panose="020F0502020204030204" pitchFamily="34" charset="0"/>
              </a:rPr>
              <a:t> di social media di </a:t>
            </a:r>
            <a:r>
              <a:rPr lang="en-GB" dirty="0" err="1">
                <a:latin typeface="Calibri" panose="020F0502020204030204" pitchFamily="34" charset="0"/>
                <a:cs typeface="Calibri" panose="020F0502020204030204" pitchFamily="34" charset="0"/>
              </a:rPr>
              <a:t>condivisione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foto</a:t>
            </a:r>
            <a:r>
              <a:rPr lang="en-GB" dirty="0">
                <a:latin typeface="Calibri" panose="020F0502020204030204" pitchFamily="34" charset="0"/>
                <a:cs typeface="Calibri" panose="020F0502020204030204" pitchFamily="34" charset="0"/>
              </a:rPr>
              <a:t>.</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p>
          <a:p>
            <a:endParaRPr lang="en-GB" dirty="0">
              <a:latin typeface="Calibri" panose="020F0502020204030204" pitchFamily="34" charset="0"/>
              <a:cs typeface="Calibri" panose="020F0502020204030204" pitchFamily="34" charset="0"/>
            </a:endParaRPr>
          </a:p>
        </p:txBody>
      </p:sp>
      <p:sp>
        <p:nvSpPr>
          <p:cNvPr id="3" name="Rectángulo 2"/>
          <p:cNvSpPr/>
          <p:nvPr/>
        </p:nvSpPr>
        <p:spPr>
          <a:xfrm>
            <a:off x="134065" y="2516332"/>
            <a:ext cx="5854224" cy="2031325"/>
          </a:xfrm>
          <a:prstGeom prst="rect">
            <a:avLst/>
          </a:prstGeom>
        </p:spPr>
        <p:txBody>
          <a:bodyPr wrap="square">
            <a:spAutoFit/>
          </a:bodyPr>
          <a:lstStyle/>
          <a:p>
            <a:r>
              <a:rPr lang="en-GB" b="1" dirty="0">
                <a:latin typeface="Calibri" panose="020F0502020204030204" pitchFamily="34" charset="0"/>
                <a:cs typeface="Calibri" panose="020F0502020204030204" pitchFamily="34" charset="0"/>
              </a:rPr>
              <a:t>Come </a:t>
            </a:r>
            <a:r>
              <a:rPr lang="en-GB" b="1" dirty="0" err="1">
                <a:latin typeface="Calibri" panose="020F0502020204030204" pitchFamily="34" charset="0"/>
                <a:cs typeface="Calibri" panose="020F0502020204030204" pitchFamily="34" charset="0"/>
              </a:rPr>
              <a:t>creare</a:t>
            </a:r>
            <a:r>
              <a:rPr lang="en-GB" b="1" dirty="0">
                <a:latin typeface="Calibri" panose="020F0502020204030204" pitchFamily="34" charset="0"/>
                <a:cs typeface="Calibri" panose="020F0502020204030204" pitchFamily="34" charset="0"/>
              </a:rPr>
              <a:t> un </a:t>
            </a:r>
            <a:r>
              <a:rPr lang="en-GB" b="1" dirty="0" err="1">
                <a:latin typeface="Calibri" panose="020F0502020204030204" pitchFamily="34" charset="0"/>
                <a:cs typeface="Calibri" panose="020F0502020204030204" pitchFamily="34" charset="0"/>
              </a:rPr>
              <a:t>profilo</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aziendale</a:t>
            </a:r>
            <a:r>
              <a:rPr lang="en-GB" b="1" dirty="0">
                <a:latin typeface="Calibri" panose="020F0502020204030204" pitchFamily="34" charset="0"/>
                <a:cs typeface="Calibri" panose="020F0502020204030204" pitchFamily="34" charset="0"/>
              </a:rPr>
              <a:t> Instagram</a:t>
            </a:r>
          </a:p>
          <a:p>
            <a:endParaRPr lang="en-GB"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err="1">
                <a:latin typeface="Calibri" panose="020F0502020204030204" pitchFamily="34" charset="0"/>
                <a:cs typeface="Calibri" panose="020F0502020204030204" pitchFamily="34" charset="0"/>
              </a:rPr>
              <a:t>Scarica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l'applicazione</a:t>
            </a:r>
            <a:r>
              <a:rPr lang="en-GB" dirty="0">
                <a:latin typeface="Calibri" panose="020F0502020204030204" pitchFamily="34" charset="0"/>
                <a:cs typeface="Calibri" panose="020F0502020204030204" pitchFamily="34" charset="0"/>
              </a:rPr>
              <a:t> Instagram per </a:t>
            </a:r>
            <a:r>
              <a:rPr lang="en-GB" b="1" u="sng" dirty="0">
                <a:solidFill>
                  <a:srgbClr val="004C52"/>
                </a:solidFill>
                <a:latin typeface="Calibri" panose="020F0502020204030204" pitchFamily="34" charset="0"/>
                <a:cs typeface="Calibri" panose="020F0502020204030204" pitchFamily="34" charset="0"/>
              </a:rPr>
              <a:t>iOS</a:t>
            </a:r>
            <a:r>
              <a:rPr lang="en-GB" dirty="0">
                <a:latin typeface="Calibri" panose="020F0502020204030204" pitchFamily="34" charset="0"/>
                <a:cs typeface="Calibri" panose="020F0502020204030204" pitchFamily="34" charset="0"/>
              </a:rPr>
              <a:t>, </a:t>
            </a:r>
            <a:r>
              <a:rPr lang="en-GB" b="1" u="sng" dirty="0">
                <a:solidFill>
                  <a:srgbClr val="004C52"/>
                </a:solidFill>
                <a:latin typeface="Calibri" panose="020F0502020204030204" pitchFamily="34" charset="0"/>
                <a:cs typeface="Calibri" panose="020F0502020204030204" pitchFamily="34" charset="0"/>
              </a:rPr>
              <a:t>Android</a:t>
            </a:r>
            <a:r>
              <a:rPr lang="en-GB" dirty="0">
                <a:latin typeface="Calibri" panose="020F0502020204030204" pitchFamily="34" charset="0"/>
                <a:cs typeface="Calibri" panose="020F0502020204030204" pitchFamily="34" charset="0"/>
              </a:rPr>
              <a:t> o </a:t>
            </a:r>
            <a:r>
              <a:rPr lang="en-GB" b="1" u="sng" dirty="0">
                <a:solidFill>
                  <a:srgbClr val="004C52"/>
                </a:solidFill>
                <a:latin typeface="Calibri" panose="020F0502020204030204" pitchFamily="34" charset="0"/>
                <a:cs typeface="Calibri" panose="020F0502020204030204" pitchFamily="34" charset="0"/>
              </a:rPr>
              <a:t>Windows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Clicca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Iscriviti</a:t>
            </a:r>
            <a:r>
              <a:rPr lang="en-GB"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dirty="0" err="1">
                <a:latin typeface="Calibri" panose="020F0502020204030204" pitchFamily="34" charset="0"/>
                <a:cs typeface="Calibri" panose="020F0502020204030204" pitchFamily="34" charset="0"/>
              </a:rPr>
              <a:t>Inserisci</a:t>
            </a:r>
            <a:r>
              <a:rPr lang="en-GB" dirty="0">
                <a:latin typeface="Calibri" panose="020F0502020204030204" pitchFamily="34" charset="0"/>
                <a:cs typeface="Calibri" panose="020F0502020204030204" pitchFamily="34" charset="0"/>
              </a:rPr>
              <a:t> il </a:t>
            </a:r>
            <a:r>
              <a:rPr lang="en-GB" dirty="0" err="1">
                <a:latin typeface="Calibri" panose="020F0502020204030204" pitchFamily="34" charset="0"/>
                <a:cs typeface="Calibri" panose="020F0502020204030204" pitchFamily="34" charset="0"/>
              </a:rPr>
              <a:t>tuo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indirizzo</a:t>
            </a:r>
            <a:r>
              <a:rPr lang="en-GB" dirty="0">
                <a:latin typeface="Calibri" panose="020F0502020204030204" pitchFamily="34" charset="0"/>
                <a:cs typeface="Calibri" panose="020F0502020204030204" pitchFamily="34" charset="0"/>
              </a:rPr>
              <a:t> email.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meglio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usare</a:t>
            </a:r>
            <a:r>
              <a:rPr lang="en-GB" dirty="0">
                <a:latin typeface="Calibri" panose="020F0502020204030204" pitchFamily="34" charset="0"/>
                <a:cs typeface="Calibri" panose="020F0502020204030204" pitchFamily="34" charset="0"/>
              </a:rPr>
              <a:t> la </a:t>
            </a:r>
            <a:r>
              <a:rPr lang="en-GB" dirty="0" err="1">
                <a:latin typeface="Calibri" panose="020F0502020204030204" pitchFamily="34" charset="0"/>
                <a:cs typeface="Calibri" panose="020F0502020204030204" pitchFamily="34" charset="0"/>
              </a:rPr>
              <a:t>tua</a:t>
            </a:r>
            <a:r>
              <a:rPr lang="en-GB" dirty="0">
                <a:latin typeface="Calibri" panose="020F0502020204030204" pitchFamily="34" charset="0"/>
                <a:cs typeface="Calibri" panose="020F0502020204030204" pitchFamily="34" charset="0"/>
              </a:rPr>
              <a:t> email </a:t>
            </a:r>
            <a:r>
              <a:rPr lang="en-GB" dirty="0" err="1">
                <a:latin typeface="Calibri" panose="020F0502020204030204" pitchFamily="34" charset="0"/>
                <a:cs typeface="Calibri" panose="020F0502020204030204" pitchFamily="34" charset="0"/>
              </a:rPr>
              <a:t>aziendale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Puoi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anche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accedere</a:t>
            </a:r>
            <a:r>
              <a:rPr lang="en-GB" dirty="0">
                <a:latin typeface="Calibri" panose="020F0502020204030204" pitchFamily="34" charset="0"/>
                <a:cs typeface="Calibri" panose="020F0502020204030204" pitchFamily="34" charset="0"/>
              </a:rPr>
              <a:t> con Facebook for business.</a:t>
            </a:r>
          </a:p>
          <a:p>
            <a:pPr marL="285750" indent="-285750">
              <a:buFont typeface="Arial" panose="020B0604020202020204" pitchFamily="34" charset="0"/>
              <a:buChar char="•"/>
            </a:pPr>
            <a:r>
              <a:rPr lang="en-GB" dirty="0" err="1">
                <a:latin typeface="Calibri" panose="020F0502020204030204" pitchFamily="34" charset="0"/>
                <a:cs typeface="Calibri" panose="020F0502020204030204" pitchFamily="34" charset="0"/>
              </a:rPr>
              <a:t>Scegli</a:t>
            </a:r>
            <a:r>
              <a:rPr lang="en-GB" dirty="0">
                <a:latin typeface="Calibri" panose="020F0502020204030204" pitchFamily="34" charset="0"/>
                <a:cs typeface="Calibri" panose="020F0502020204030204" pitchFamily="34" charset="0"/>
              </a:rPr>
              <a:t> un </a:t>
            </a:r>
            <a:r>
              <a:rPr lang="en-GB" dirty="0" err="1">
                <a:latin typeface="Calibri" panose="020F0502020204030204" pitchFamily="34" charset="0"/>
                <a:cs typeface="Calibri" panose="020F0502020204030204" pitchFamily="34" charset="0"/>
              </a:rPr>
              <a:t>nome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utente</a:t>
            </a:r>
            <a:r>
              <a:rPr lang="en-GB" dirty="0">
                <a:latin typeface="Calibri" panose="020F0502020204030204" pitchFamily="34" charset="0"/>
                <a:cs typeface="Calibri" panose="020F0502020204030204" pitchFamily="34" charset="0"/>
              </a:rPr>
              <a:t> e una password.</a:t>
            </a:r>
          </a:p>
          <a:p>
            <a:r>
              <a:rPr lang="en-GB" b="1" dirty="0">
                <a:latin typeface="Calibri" panose="020F0502020204030204" pitchFamily="34" charset="0"/>
                <a:cs typeface="Calibri" panose="020F0502020204030204" pitchFamily="34" charset="0"/>
              </a:rPr>
              <a:t>Ora </a:t>
            </a:r>
            <a:r>
              <a:rPr lang="en-GB" b="1" dirty="0" err="1">
                <a:latin typeface="Calibri" panose="020F0502020204030204" pitchFamily="34" charset="0"/>
                <a:cs typeface="Calibri" panose="020F0502020204030204" pitchFamily="34" charset="0"/>
              </a:rPr>
              <a:t>hai</a:t>
            </a:r>
            <a:r>
              <a:rPr lang="en-GB" b="1" dirty="0">
                <a:latin typeface="Calibri" panose="020F0502020204030204" pitchFamily="34" charset="0"/>
                <a:cs typeface="Calibri" panose="020F0502020204030204" pitchFamily="34" charset="0"/>
              </a:rPr>
              <a:t> un account Instagram "</a:t>
            </a:r>
            <a:r>
              <a:rPr lang="en-GB" b="1" dirty="0" err="1">
                <a:latin typeface="Calibri" panose="020F0502020204030204" pitchFamily="34" charset="0"/>
                <a:cs typeface="Calibri" panose="020F0502020204030204" pitchFamily="34" charset="0"/>
              </a:rPr>
              <a:t>personale</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che</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può</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essere</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convertito</a:t>
            </a:r>
            <a:r>
              <a:rPr lang="en-GB" b="1" dirty="0">
                <a:latin typeface="Calibri" panose="020F0502020204030204" pitchFamily="34" charset="0"/>
                <a:cs typeface="Calibri" panose="020F0502020204030204" pitchFamily="34" charset="0"/>
              </a:rPr>
              <a:t> in un </a:t>
            </a:r>
            <a:r>
              <a:rPr lang="en-GB" b="1" dirty="0" err="1">
                <a:latin typeface="Calibri" panose="020F0502020204030204" pitchFamily="34" charset="0"/>
                <a:cs typeface="Calibri" panose="020F0502020204030204" pitchFamily="34" charset="0"/>
              </a:rPr>
              <a:t>profilo</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aziendale</a:t>
            </a:r>
            <a:r>
              <a:rPr lang="en-GB"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2223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5" name="Imagen 14"/>
          <p:cNvPicPr>
            <a:picLocks noChangeAspect="1"/>
          </p:cNvPicPr>
          <p:nvPr/>
        </p:nvPicPr>
        <p:blipFill>
          <a:blip r:embed="rId3"/>
          <a:stretch>
            <a:fillRect/>
          </a:stretch>
        </p:blipFill>
        <p:spPr>
          <a:xfrm>
            <a:off x="3199875" y="1595046"/>
            <a:ext cx="1581519" cy="2902063"/>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47814" y="1320037"/>
            <a:ext cx="5881725" cy="307777"/>
          </a:xfrm>
          <a:prstGeom prst="rect">
            <a:avLst/>
          </a:prstGeom>
        </p:spPr>
        <p:txBody>
          <a:bodyPr wrap="square">
            <a:spAutoFit/>
          </a:bodyPr>
          <a:lstStyle/>
          <a:p>
            <a:r>
              <a:rPr lang="en-GB" b="1" dirty="0"/>
              <a:t>Come </a:t>
            </a:r>
            <a:r>
              <a:rPr lang="en-GB" b="1" dirty="0" err="1"/>
              <a:t>convertire</a:t>
            </a:r>
            <a:r>
              <a:rPr lang="en-GB" b="1" dirty="0"/>
              <a:t> la </a:t>
            </a:r>
            <a:r>
              <a:rPr lang="en-GB" b="1" dirty="0" err="1"/>
              <a:t>pagina</a:t>
            </a:r>
            <a:r>
              <a:rPr lang="en-GB" b="1" dirty="0"/>
              <a:t> Instagram </a:t>
            </a:r>
            <a:r>
              <a:rPr lang="en-GB" b="1" dirty="0" err="1"/>
              <a:t>personale</a:t>
            </a:r>
            <a:r>
              <a:rPr lang="en-GB" b="1" dirty="0"/>
              <a:t> in una </a:t>
            </a:r>
            <a:r>
              <a:rPr lang="en-GB" b="1" dirty="0" err="1"/>
              <a:t>aziendale</a:t>
            </a:r>
            <a:r>
              <a:rPr lang="en-GB" b="1" dirty="0"/>
              <a:t>:</a:t>
            </a:r>
          </a:p>
        </p:txBody>
      </p:sp>
      <p:pic>
        <p:nvPicPr>
          <p:cNvPr id="5" name="Imagen 4"/>
          <p:cNvPicPr>
            <a:picLocks noChangeAspect="1"/>
          </p:cNvPicPr>
          <p:nvPr/>
        </p:nvPicPr>
        <p:blipFill>
          <a:blip r:embed="rId4"/>
          <a:stretch>
            <a:fillRect/>
          </a:stretch>
        </p:blipFill>
        <p:spPr>
          <a:xfrm>
            <a:off x="252146" y="1595046"/>
            <a:ext cx="1404774" cy="2969181"/>
          </a:xfrm>
          <a:prstGeom prst="rect">
            <a:avLst/>
          </a:prstGeom>
        </p:spPr>
      </p:pic>
      <p:sp>
        <p:nvSpPr>
          <p:cNvPr id="3" name="Rectángulo 2"/>
          <p:cNvSpPr/>
          <p:nvPr/>
        </p:nvSpPr>
        <p:spPr>
          <a:xfrm>
            <a:off x="1656920" y="1685225"/>
            <a:ext cx="1546918" cy="461665"/>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1. </a:t>
            </a:r>
            <a:r>
              <a:rPr lang="en-GB" sz="1200" dirty="0" err="1">
                <a:solidFill>
                  <a:srgbClr val="0070C0"/>
                </a:solidFill>
                <a:latin typeface="Calibri" panose="020F0502020204030204" pitchFamily="34" charset="0"/>
                <a:cs typeface="Calibri" panose="020F0502020204030204" pitchFamily="34" charset="0"/>
              </a:rPr>
              <a:t>Premere</a:t>
            </a:r>
            <a:r>
              <a:rPr lang="en-GB" sz="1200" dirty="0">
                <a:solidFill>
                  <a:srgbClr val="0070C0"/>
                </a:solidFill>
                <a:latin typeface="Calibri" panose="020F0502020204030204" pitchFamily="34" charset="0"/>
                <a:cs typeface="Calibri" panose="020F0502020204030204" pitchFamily="34" charset="0"/>
              </a:rPr>
              <a:t> le </a:t>
            </a:r>
            <a:r>
              <a:rPr lang="en-GB" sz="1200" dirty="0" err="1">
                <a:solidFill>
                  <a:srgbClr val="0070C0"/>
                </a:solidFill>
                <a:latin typeface="Calibri" panose="020F0502020204030204" pitchFamily="34" charset="0"/>
                <a:cs typeface="Calibri" panose="020F0502020204030204" pitchFamily="34" charset="0"/>
              </a:rPr>
              <a:t>tre</a:t>
            </a:r>
            <a:r>
              <a:rPr lang="en-GB" sz="1200" dirty="0">
                <a:solidFill>
                  <a:srgbClr val="0070C0"/>
                </a:solidFill>
                <a:latin typeface="Calibri" panose="020F0502020204030204" pitchFamily="34" charset="0"/>
                <a:cs typeface="Calibri" panose="020F0502020204030204" pitchFamily="34" charset="0"/>
              </a:rPr>
              <a:t> barre in alto a </a:t>
            </a:r>
            <a:r>
              <a:rPr lang="en-GB" sz="1200" dirty="0" err="1">
                <a:solidFill>
                  <a:srgbClr val="0070C0"/>
                </a:solidFill>
                <a:latin typeface="Calibri" panose="020F0502020204030204" pitchFamily="34" charset="0"/>
                <a:cs typeface="Calibri" panose="020F0502020204030204" pitchFamily="34" charset="0"/>
              </a:rPr>
              <a:t>destra</a:t>
            </a:r>
            <a:endParaRPr lang="en-GB" sz="1200" dirty="0">
              <a:solidFill>
                <a:srgbClr val="0070C0"/>
              </a:solidFill>
              <a:latin typeface="Calibri" panose="020F0502020204030204" pitchFamily="34" charset="0"/>
              <a:cs typeface="Calibri" panose="020F0502020204030204" pitchFamily="34" charset="0"/>
            </a:endParaRPr>
          </a:p>
        </p:txBody>
      </p:sp>
      <p:sp>
        <p:nvSpPr>
          <p:cNvPr id="4" name="Rectángulo 3"/>
          <p:cNvSpPr/>
          <p:nvPr/>
        </p:nvSpPr>
        <p:spPr>
          <a:xfrm>
            <a:off x="1457540" y="1684421"/>
            <a:ext cx="151254" cy="218402"/>
          </a:xfrm>
          <a:prstGeom prst="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6"/>
          <p:cNvSpPr/>
          <p:nvPr/>
        </p:nvSpPr>
        <p:spPr>
          <a:xfrm>
            <a:off x="3671163" y="2769078"/>
            <a:ext cx="1645904" cy="461665"/>
          </a:xfrm>
          <a:prstGeom prst="rect">
            <a:avLst/>
          </a:prstGeom>
        </p:spPr>
        <p:txBody>
          <a:bodyPr wrap="square">
            <a:spAutoFit/>
          </a:bodyPr>
          <a:lstStyle/>
          <a:p>
            <a:r>
              <a:rPr lang="es-ES" sz="1200" dirty="0">
                <a:solidFill>
                  <a:srgbClr val="0E101A"/>
                </a:solidFill>
                <a:effectLst/>
                <a:latin typeface="Calibri" panose="020F0502020204030204" pitchFamily="34" charset="0"/>
                <a:cs typeface="Calibri" panose="020F0502020204030204" pitchFamily="34" charset="0"/>
              </a:rPr>
              <a:t>2. </a:t>
            </a:r>
            <a:r>
              <a:rPr lang="es-ES" sz="1200" dirty="0" err="1">
                <a:solidFill>
                  <a:srgbClr val="0070C0"/>
                </a:solidFill>
                <a:latin typeface="Calibri" panose="020F0502020204030204" pitchFamily="34" charset="0"/>
                <a:cs typeface="Calibri" panose="020F0502020204030204" pitchFamily="34" charset="0"/>
              </a:rPr>
              <a:t>Premere</a:t>
            </a:r>
            <a:r>
              <a:rPr lang="es-ES" sz="1200" dirty="0">
                <a:solidFill>
                  <a:srgbClr val="0070C0"/>
                </a:solidFill>
                <a:latin typeface="Calibri" panose="020F0502020204030204" pitchFamily="34" charset="0"/>
                <a:cs typeface="Calibri" panose="020F0502020204030204" pitchFamily="34" charset="0"/>
              </a:rPr>
              <a:t> </a:t>
            </a:r>
            <a:r>
              <a:rPr lang="es-ES" sz="1200" dirty="0" err="1">
                <a:solidFill>
                  <a:srgbClr val="0070C0"/>
                </a:solidFill>
                <a:latin typeface="Calibri" panose="020F0502020204030204" pitchFamily="34" charset="0"/>
                <a:cs typeface="Calibri" panose="020F0502020204030204" pitchFamily="34" charset="0"/>
              </a:rPr>
              <a:t>Settings</a:t>
            </a:r>
            <a:r>
              <a:rPr lang="es-ES" sz="1200" dirty="0">
                <a:solidFill>
                  <a:srgbClr val="0070C0"/>
                </a:solidFill>
                <a:latin typeface="Calibri" panose="020F0502020204030204" pitchFamily="34" charset="0"/>
                <a:cs typeface="Calibri" panose="020F0502020204030204" pitchFamily="34" charset="0"/>
              </a:rPr>
              <a:t> (</a:t>
            </a:r>
            <a:r>
              <a:rPr lang="es-ES" sz="1200" dirty="0" err="1">
                <a:solidFill>
                  <a:srgbClr val="0070C0"/>
                </a:solidFill>
                <a:latin typeface="Calibri" panose="020F0502020204030204" pitchFamily="34" charset="0"/>
                <a:cs typeface="Calibri" panose="020F0502020204030204" pitchFamily="34" charset="0"/>
              </a:rPr>
              <a:t>Impostazioni</a:t>
            </a:r>
            <a:r>
              <a:rPr lang="es-ES" sz="1200" dirty="0">
                <a:solidFill>
                  <a:srgbClr val="0070C0"/>
                </a:solidFill>
                <a:latin typeface="Calibri" panose="020F0502020204030204" pitchFamily="34" charset="0"/>
                <a:cs typeface="Calibri" panose="020F0502020204030204" pitchFamily="34" charset="0"/>
              </a:rPr>
              <a:t>)</a:t>
            </a:r>
            <a:endParaRPr lang="en-GB" sz="1200" dirty="0">
              <a:solidFill>
                <a:srgbClr val="0070C0"/>
              </a:solidFill>
              <a:effectLst/>
              <a:latin typeface="Calibri" panose="020F0502020204030204" pitchFamily="34" charset="0"/>
              <a:cs typeface="Calibri" panose="020F0502020204030204" pitchFamily="34" charset="0"/>
            </a:endParaRPr>
          </a:p>
        </p:txBody>
      </p:sp>
      <p:pic>
        <p:nvPicPr>
          <p:cNvPr id="14" name="Imagen 13"/>
          <p:cNvPicPr>
            <a:picLocks noChangeAspect="1"/>
          </p:cNvPicPr>
          <p:nvPr/>
        </p:nvPicPr>
        <p:blipFill>
          <a:blip r:embed="rId5"/>
          <a:stretch>
            <a:fillRect/>
          </a:stretch>
        </p:blipFill>
        <p:spPr>
          <a:xfrm>
            <a:off x="6052287" y="1595046"/>
            <a:ext cx="1530759" cy="3089434"/>
          </a:xfrm>
          <a:prstGeom prst="rect">
            <a:avLst/>
          </a:prstGeom>
        </p:spPr>
      </p:pic>
      <p:sp>
        <p:nvSpPr>
          <p:cNvPr id="10" name="Rectángulo redondeado 9"/>
          <p:cNvSpPr/>
          <p:nvPr/>
        </p:nvSpPr>
        <p:spPr>
          <a:xfrm>
            <a:off x="6133054" y="3195320"/>
            <a:ext cx="515640" cy="178755"/>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p:cNvSpPr/>
          <p:nvPr/>
        </p:nvSpPr>
        <p:spPr>
          <a:xfrm>
            <a:off x="6785327" y="3146199"/>
            <a:ext cx="1443944" cy="276999"/>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3. </a:t>
            </a:r>
            <a:r>
              <a:rPr lang="en-GB" sz="1200" dirty="0" err="1">
                <a:solidFill>
                  <a:srgbClr val="0070C0"/>
                </a:solidFill>
                <a:latin typeface="Calibri" panose="020F0502020204030204" pitchFamily="34" charset="0"/>
                <a:cs typeface="Calibri" panose="020F0502020204030204" pitchFamily="34" charset="0"/>
              </a:rPr>
              <a:t>Premere</a:t>
            </a:r>
            <a:r>
              <a:rPr lang="en-GB" sz="1200" dirty="0">
                <a:solidFill>
                  <a:srgbClr val="0070C0"/>
                </a:solidFill>
                <a:latin typeface="Calibri" panose="020F0502020204030204" pitchFamily="34" charset="0"/>
                <a:cs typeface="Calibri" panose="020F0502020204030204" pitchFamily="34" charset="0"/>
              </a:rPr>
              <a:t> Account</a:t>
            </a:r>
            <a:endParaRPr lang="en-GB" sz="1200" dirty="0">
              <a:solidFill>
                <a:srgbClr val="0070C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25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5901990" y="1320037"/>
            <a:ext cx="1573294" cy="3308993"/>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pic>
        <p:nvPicPr>
          <p:cNvPr id="4" name="Imagen 3"/>
          <p:cNvPicPr>
            <a:picLocks noChangeAspect="1"/>
          </p:cNvPicPr>
          <p:nvPr/>
        </p:nvPicPr>
        <p:blipFill>
          <a:blip r:embed="rId4"/>
          <a:stretch>
            <a:fillRect/>
          </a:stretch>
        </p:blipFill>
        <p:spPr>
          <a:xfrm>
            <a:off x="252935" y="1320037"/>
            <a:ext cx="1555240" cy="3272589"/>
          </a:xfrm>
          <a:prstGeom prst="rect">
            <a:avLst/>
          </a:prstGeom>
        </p:spPr>
      </p:pic>
      <p:sp>
        <p:nvSpPr>
          <p:cNvPr id="2" name="Rectángulo redondeado 1"/>
          <p:cNvSpPr/>
          <p:nvPr/>
        </p:nvSpPr>
        <p:spPr>
          <a:xfrm>
            <a:off x="275008" y="3595723"/>
            <a:ext cx="893774" cy="171880"/>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ángulo 2"/>
          <p:cNvSpPr/>
          <p:nvPr/>
        </p:nvSpPr>
        <p:spPr>
          <a:xfrm>
            <a:off x="252935" y="3767603"/>
            <a:ext cx="1531719" cy="646331"/>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4. </a:t>
            </a:r>
            <a:r>
              <a:rPr lang="en-GB" sz="1200" dirty="0" err="1">
                <a:solidFill>
                  <a:srgbClr val="0070C0"/>
                </a:solidFill>
                <a:latin typeface="Calibri" panose="020F0502020204030204" pitchFamily="34" charset="0"/>
                <a:cs typeface="Calibri" panose="020F0502020204030204" pitchFamily="34" charset="0"/>
              </a:rPr>
              <a:t>Passare</a:t>
            </a:r>
            <a:r>
              <a:rPr lang="en-GB" sz="1200" dirty="0">
                <a:solidFill>
                  <a:srgbClr val="0070C0"/>
                </a:solidFill>
                <a:latin typeface="Calibri" panose="020F0502020204030204" pitchFamily="34" charset="0"/>
                <a:cs typeface="Calibri" panose="020F0502020204030204" pitchFamily="34" charset="0"/>
              </a:rPr>
              <a:t> al Business Account (Account </a:t>
            </a:r>
            <a:r>
              <a:rPr lang="en-GB" sz="1200" dirty="0" err="1">
                <a:solidFill>
                  <a:srgbClr val="0070C0"/>
                </a:solidFill>
                <a:latin typeface="Calibri" panose="020F0502020204030204" pitchFamily="34" charset="0"/>
                <a:cs typeface="Calibri" panose="020F0502020204030204" pitchFamily="34" charset="0"/>
              </a:rPr>
              <a:t>professionale</a:t>
            </a:r>
            <a:r>
              <a:rPr lang="en-GB" sz="1200" dirty="0">
                <a:solidFill>
                  <a:srgbClr val="0070C0"/>
                </a:solidFill>
                <a:latin typeface="Calibri" panose="020F0502020204030204" pitchFamily="34" charset="0"/>
                <a:cs typeface="Calibri" panose="020F0502020204030204" pitchFamily="34" charset="0"/>
              </a:rPr>
              <a:t>)</a:t>
            </a:r>
            <a:endParaRPr lang="en-GB" sz="1200" dirty="0">
              <a:solidFill>
                <a:srgbClr val="0070C0"/>
              </a:solidFill>
              <a:effectLst/>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5"/>
          <a:stretch>
            <a:fillRect/>
          </a:stretch>
        </p:blipFill>
        <p:spPr>
          <a:xfrm>
            <a:off x="2109239" y="1320037"/>
            <a:ext cx="1621993" cy="3382573"/>
          </a:xfrm>
          <a:prstGeom prst="rect">
            <a:avLst/>
          </a:prstGeom>
        </p:spPr>
      </p:pic>
      <p:sp>
        <p:nvSpPr>
          <p:cNvPr id="5" name="Rectángulo redondeado 4"/>
          <p:cNvSpPr/>
          <p:nvPr/>
        </p:nvSpPr>
        <p:spPr>
          <a:xfrm>
            <a:off x="2109239" y="2956331"/>
            <a:ext cx="1621993" cy="956164"/>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ángulo 5"/>
          <p:cNvSpPr/>
          <p:nvPr/>
        </p:nvSpPr>
        <p:spPr>
          <a:xfrm>
            <a:off x="2238120" y="3681663"/>
            <a:ext cx="1364230" cy="830997"/>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5. </a:t>
            </a:r>
            <a:r>
              <a:rPr lang="en-GB" sz="1200" dirty="0" err="1">
                <a:solidFill>
                  <a:srgbClr val="0070C0"/>
                </a:solidFill>
                <a:latin typeface="Calibri" panose="020F0502020204030204" pitchFamily="34" charset="0"/>
                <a:cs typeface="Calibri" panose="020F0502020204030204" pitchFamily="34" charset="0"/>
              </a:rPr>
              <a:t>Selezionare</a:t>
            </a:r>
            <a:r>
              <a:rPr lang="en-GB" sz="1200" dirty="0">
                <a:solidFill>
                  <a:srgbClr val="0070C0"/>
                </a:solidFill>
                <a:latin typeface="Calibri" panose="020F0502020204030204" pitchFamily="34" charset="0"/>
                <a:cs typeface="Calibri" panose="020F0502020204030204" pitchFamily="34" charset="0"/>
              </a:rPr>
              <a:t> Creator / Business account (Account </a:t>
            </a:r>
            <a:r>
              <a:rPr lang="en-GB" sz="1200" dirty="0" err="1">
                <a:solidFill>
                  <a:srgbClr val="0070C0"/>
                </a:solidFill>
                <a:latin typeface="Calibri" panose="020F0502020204030204" pitchFamily="34" charset="0"/>
                <a:cs typeface="Calibri" panose="020F0502020204030204" pitchFamily="34" charset="0"/>
              </a:rPr>
              <a:t>professionale</a:t>
            </a:r>
            <a:r>
              <a:rPr lang="en-GB" sz="1200" dirty="0">
                <a:solidFill>
                  <a:srgbClr val="0070C0"/>
                </a:solidFill>
                <a:latin typeface="Calibri" panose="020F0502020204030204" pitchFamily="34" charset="0"/>
                <a:cs typeface="Calibri" panose="020F0502020204030204" pitchFamily="34" charset="0"/>
              </a:rPr>
              <a:t>)</a:t>
            </a:r>
            <a:endParaRPr lang="en-GB" sz="1200" dirty="0">
              <a:solidFill>
                <a:srgbClr val="0070C0"/>
              </a:solidFill>
              <a:effectLst/>
              <a:latin typeface="Calibri" panose="020F0502020204030204" pitchFamily="34" charset="0"/>
              <a:cs typeface="Calibri" panose="020F0502020204030204" pitchFamily="34" charset="0"/>
            </a:endParaRPr>
          </a:p>
        </p:txBody>
      </p:sp>
      <p:pic>
        <p:nvPicPr>
          <p:cNvPr id="10" name="Imagen 9"/>
          <p:cNvPicPr>
            <a:picLocks noChangeAspect="1"/>
          </p:cNvPicPr>
          <p:nvPr/>
        </p:nvPicPr>
        <p:blipFill>
          <a:blip r:embed="rId6"/>
          <a:stretch>
            <a:fillRect/>
          </a:stretch>
        </p:blipFill>
        <p:spPr>
          <a:xfrm>
            <a:off x="4008234" y="1320037"/>
            <a:ext cx="1600448" cy="3344526"/>
          </a:xfrm>
          <a:prstGeom prst="rect">
            <a:avLst/>
          </a:prstGeom>
        </p:spPr>
      </p:pic>
      <p:sp>
        <p:nvSpPr>
          <p:cNvPr id="8" name="Rectángulo 7"/>
          <p:cNvSpPr/>
          <p:nvPr/>
        </p:nvSpPr>
        <p:spPr>
          <a:xfrm>
            <a:off x="4171913" y="1345845"/>
            <a:ext cx="1819853" cy="461665"/>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6. </a:t>
            </a:r>
            <a:r>
              <a:rPr lang="en-GB" sz="1200" dirty="0" err="1">
                <a:solidFill>
                  <a:srgbClr val="0070C0"/>
                </a:solidFill>
                <a:latin typeface="Calibri" panose="020F0502020204030204" pitchFamily="34" charset="0"/>
                <a:cs typeface="Calibri" panose="020F0502020204030204" pitchFamily="34" charset="0"/>
              </a:rPr>
              <a:t>Selezionare</a:t>
            </a:r>
            <a:r>
              <a:rPr lang="en-GB" sz="1200" dirty="0">
                <a:solidFill>
                  <a:srgbClr val="0070C0"/>
                </a:solidFill>
                <a:latin typeface="Calibri" panose="020F0502020204030204" pitchFamily="34" charset="0"/>
                <a:cs typeface="Calibri" panose="020F0502020204030204" pitchFamily="34" charset="0"/>
              </a:rPr>
              <a:t> una </a:t>
            </a:r>
            <a:r>
              <a:rPr lang="en-GB" sz="1200" dirty="0" err="1">
                <a:solidFill>
                  <a:srgbClr val="0070C0"/>
                </a:solidFill>
                <a:latin typeface="Calibri" panose="020F0502020204030204" pitchFamily="34" charset="0"/>
                <a:cs typeface="Calibri" panose="020F0502020204030204" pitchFamily="34" charset="0"/>
              </a:rPr>
              <a:t>categoria</a:t>
            </a:r>
            <a:endParaRPr lang="en-GB" sz="1200" dirty="0">
              <a:solidFill>
                <a:srgbClr val="0E101A"/>
              </a:solidFill>
              <a:effectLst/>
              <a:latin typeface="Calibri" panose="020F0502020204030204" pitchFamily="34" charset="0"/>
              <a:cs typeface="Calibri" panose="020F0502020204030204" pitchFamily="34" charset="0"/>
            </a:endParaRPr>
          </a:p>
        </p:txBody>
      </p:sp>
      <p:sp>
        <p:nvSpPr>
          <p:cNvPr id="9" name="Rectángulo redondeado 8"/>
          <p:cNvSpPr/>
          <p:nvPr/>
        </p:nvSpPr>
        <p:spPr>
          <a:xfrm>
            <a:off x="4076987" y="2206935"/>
            <a:ext cx="1531695" cy="1938803"/>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p:cNvSpPr/>
          <p:nvPr/>
        </p:nvSpPr>
        <p:spPr>
          <a:xfrm>
            <a:off x="6081543" y="1333722"/>
            <a:ext cx="1393741" cy="461665"/>
          </a:xfrm>
          <a:prstGeom prst="rect">
            <a:avLst/>
          </a:prstGeom>
        </p:spPr>
        <p:txBody>
          <a:bodyPr wrap="square">
            <a:spAutoFit/>
          </a:bodyPr>
          <a:lstStyle/>
          <a:p>
            <a:r>
              <a:rPr lang="en-GB" sz="1200" dirty="0">
                <a:solidFill>
                  <a:srgbClr val="0070C0"/>
                </a:solidFill>
                <a:latin typeface="Calibri" panose="020F0502020204030204" pitchFamily="34" charset="0"/>
                <a:cs typeface="Calibri" panose="020F0502020204030204" pitchFamily="34" charset="0"/>
              </a:rPr>
              <a:t>7. </a:t>
            </a:r>
            <a:r>
              <a:rPr lang="en-GB" sz="1200" dirty="0" err="1">
                <a:solidFill>
                  <a:srgbClr val="0070C0"/>
                </a:solidFill>
                <a:latin typeface="Calibri" panose="020F0502020204030204" pitchFamily="34" charset="0"/>
                <a:cs typeface="Calibri" panose="020F0502020204030204" pitchFamily="34" charset="0"/>
              </a:rPr>
              <a:t>Aggiorna</a:t>
            </a:r>
            <a:r>
              <a:rPr lang="en-GB" sz="1200" dirty="0">
                <a:solidFill>
                  <a:srgbClr val="0070C0"/>
                </a:solidFill>
                <a:latin typeface="Calibri" panose="020F0502020204030204" pitchFamily="34" charset="0"/>
                <a:cs typeface="Calibri" panose="020F0502020204030204" pitchFamily="34" charset="0"/>
              </a:rPr>
              <a:t> le info del </a:t>
            </a:r>
            <a:r>
              <a:rPr lang="en-GB" sz="1200" dirty="0" err="1">
                <a:solidFill>
                  <a:srgbClr val="0070C0"/>
                </a:solidFill>
                <a:latin typeface="Calibri" panose="020F0502020204030204" pitchFamily="34" charset="0"/>
                <a:cs typeface="Calibri" panose="020F0502020204030204" pitchFamily="34" charset="0"/>
              </a:rPr>
              <a:t>contatto</a:t>
            </a:r>
            <a:endParaRPr lang="en-GB" sz="1200" dirty="0">
              <a:solidFill>
                <a:srgbClr val="0070C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79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13441" y="1267361"/>
            <a:ext cx="7985530" cy="1169551"/>
          </a:xfrm>
          <a:prstGeom prst="rect">
            <a:avLst/>
          </a:prstGeom>
        </p:spPr>
        <p:txBody>
          <a:bodyPr wrap="square">
            <a:spAutoFit/>
          </a:bodyPr>
          <a:lstStyle/>
          <a:p>
            <a:r>
              <a:rPr lang="en-GB" u="sng" dirty="0">
                <a:solidFill>
                  <a:srgbClr val="0E101A"/>
                </a:solidFill>
                <a:latin typeface="Calibri" panose="020F0502020204030204" pitchFamily="34" charset="0"/>
                <a:cs typeface="Calibri" panose="020F0502020204030204" pitchFamily="34" charset="0"/>
              </a:rPr>
              <a:t>Come </a:t>
            </a:r>
            <a:r>
              <a:rPr lang="en-GB" u="sng" dirty="0" err="1">
                <a:solidFill>
                  <a:srgbClr val="0E101A"/>
                </a:solidFill>
                <a:latin typeface="Calibri" panose="020F0502020204030204" pitchFamily="34" charset="0"/>
                <a:cs typeface="Calibri" panose="020F0502020204030204" pitchFamily="34" charset="0"/>
              </a:rPr>
              <a:t>usare</a:t>
            </a:r>
            <a:r>
              <a:rPr lang="en-GB" u="sng" dirty="0">
                <a:solidFill>
                  <a:srgbClr val="0E101A"/>
                </a:solidFill>
                <a:latin typeface="Calibri" panose="020F0502020204030204" pitchFamily="34" charset="0"/>
                <a:cs typeface="Calibri" panose="020F0502020204030204" pitchFamily="34" charset="0"/>
              </a:rPr>
              <a:t> Instagram </a:t>
            </a:r>
            <a:r>
              <a:rPr lang="en-GB" u="sng" dirty="0" err="1">
                <a:solidFill>
                  <a:srgbClr val="0E101A"/>
                </a:solidFill>
                <a:latin typeface="Calibri" panose="020F0502020204030204" pitchFamily="34" charset="0"/>
                <a:cs typeface="Calibri" panose="020F0502020204030204" pitchFamily="34" charset="0"/>
              </a:rPr>
              <a:t>aziendale</a:t>
            </a:r>
            <a:r>
              <a:rPr lang="en-GB" u="sng" dirty="0">
                <a:solidFill>
                  <a:srgbClr val="0E101A"/>
                </a:solidFill>
                <a:latin typeface="Calibri" panose="020F0502020204030204" pitchFamily="34" charset="0"/>
                <a:cs typeface="Calibri" panose="020F0502020204030204" pitchFamily="34" charset="0"/>
              </a:rPr>
              <a:t>.</a:t>
            </a:r>
          </a:p>
          <a:p>
            <a:endParaRPr lang="en-GB" u="sng"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err="1">
                <a:solidFill>
                  <a:srgbClr val="0E101A"/>
                </a:solidFill>
                <a:latin typeface="Calibri" panose="020F0502020204030204" pitchFamily="34" charset="0"/>
                <a:cs typeface="Calibri" panose="020F0502020204030204" pitchFamily="34" charset="0"/>
              </a:rPr>
              <a:t>Aggiungi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alta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qualità</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Prenditi</a:t>
            </a:r>
            <a:r>
              <a:rPr lang="en-GB" dirty="0">
                <a:solidFill>
                  <a:srgbClr val="0E101A"/>
                </a:solidFill>
                <a:latin typeface="Calibri" panose="020F0502020204030204" pitchFamily="34" charset="0"/>
                <a:cs typeface="Calibri" panose="020F0502020204030204" pitchFamily="34" charset="0"/>
              </a:rPr>
              <a:t> del tempo per </a:t>
            </a:r>
            <a:r>
              <a:rPr lang="en-GB" dirty="0" err="1">
                <a:solidFill>
                  <a:srgbClr val="0E101A"/>
                </a:solidFill>
                <a:latin typeface="Calibri" panose="020F0502020204030204" pitchFamily="34" charset="0"/>
                <a:cs typeface="Calibri" panose="020F0502020204030204" pitchFamily="34" charset="0"/>
              </a:rPr>
              <a:t>scattare</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modificare</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rgbClr val="0E101A"/>
                </a:solidFill>
                <a:latin typeface="Calibri" panose="020F0502020204030204" pitchFamily="34" charset="0"/>
                <a:cs typeface="Calibri" panose="020F0502020204030204" pitchFamily="34" charset="0"/>
              </a:rPr>
              <a:t>Si </a:t>
            </a:r>
            <a:r>
              <a:rPr lang="en-GB" dirty="0" err="1">
                <a:solidFill>
                  <a:srgbClr val="0E101A"/>
                </a:solidFill>
                <a:latin typeface="Calibri" panose="020F0502020204030204" pitchFamily="34" charset="0"/>
                <a:cs typeface="Calibri" panose="020F0502020204030204" pitchFamily="34" charset="0"/>
              </a:rPr>
              <a:t>possono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trovare</a:t>
            </a:r>
            <a:r>
              <a:rPr lang="en-GB" dirty="0">
                <a:solidFill>
                  <a:srgbClr val="0E101A"/>
                </a:solidFill>
                <a:latin typeface="Calibri" panose="020F0502020204030204" pitchFamily="34" charset="0"/>
                <a:cs typeface="Calibri" panose="020F0502020204030204" pitchFamily="34" charset="0"/>
              </a:rPr>
              <a:t> app </a:t>
            </a:r>
            <a:r>
              <a:rPr lang="en-GB" dirty="0" err="1">
                <a:solidFill>
                  <a:srgbClr val="0E101A"/>
                </a:solidFill>
                <a:latin typeface="Calibri" panose="020F0502020204030204" pitchFamily="34" charset="0"/>
                <a:cs typeface="Calibri" panose="020F0502020204030204" pitchFamily="34" charset="0"/>
              </a:rPr>
              <a:t>gratuite</a:t>
            </a:r>
            <a:r>
              <a:rPr lang="en-GB" dirty="0">
                <a:solidFill>
                  <a:srgbClr val="0E101A"/>
                </a:solidFill>
                <a:latin typeface="Calibri" panose="020F0502020204030204" pitchFamily="34" charset="0"/>
                <a:cs typeface="Calibri" panose="020F0502020204030204" pitchFamily="34" charset="0"/>
              </a:rPr>
              <a:t> di editor e </a:t>
            </a:r>
            <a:r>
              <a:rPr lang="en-GB" dirty="0" err="1">
                <a:solidFill>
                  <a:srgbClr val="0E101A"/>
                </a:solidFill>
                <a:latin typeface="Calibri" panose="020F0502020204030204" pitchFamily="34" charset="0"/>
                <a:cs typeface="Calibri" panose="020F0502020204030204" pitchFamily="34" charset="0"/>
              </a:rPr>
              <a:t>filtri</a:t>
            </a:r>
            <a:r>
              <a:rPr lang="en-GB" dirty="0">
                <a:solidFill>
                  <a:srgbClr val="0E101A"/>
                </a:solidFill>
                <a:latin typeface="Calibri" panose="020F0502020204030204" pitchFamily="34" charset="0"/>
                <a:cs typeface="Calibri" panose="020F0502020204030204" pitchFamily="34" charset="0"/>
              </a:rPr>
              <a:t>:</a:t>
            </a:r>
          </a:p>
        </p:txBody>
      </p:sp>
      <p:sp>
        <p:nvSpPr>
          <p:cNvPr id="3" name="Rectángulo 2"/>
          <p:cNvSpPr/>
          <p:nvPr/>
        </p:nvSpPr>
        <p:spPr>
          <a:xfrm>
            <a:off x="183501" y="2590786"/>
            <a:ext cx="2260555"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3"/>
              </a:rPr>
              <a:t>VSCO: Photo &amp; Video Editor</a:t>
            </a:r>
            <a:endParaRPr lang="en-GB" b="1">
              <a:solidFill>
                <a:srgbClr val="0E101A"/>
              </a:solidFill>
              <a:latin typeface="Calibri" panose="020F0502020204030204" pitchFamily="34" charset="0"/>
              <a:cs typeface="Calibri" panose="020F0502020204030204" pitchFamily="34" charset="0"/>
            </a:endParaRPr>
          </a:p>
        </p:txBody>
      </p:sp>
      <p:sp>
        <p:nvSpPr>
          <p:cNvPr id="4" name="Rectángulo 3"/>
          <p:cNvSpPr/>
          <p:nvPr/>
        </p:nvSpPr>
        <p:spPr>
          <a:xfrm>
            <a:off x="2358603" y="2590785"/>
            <a:ext cx="898003"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4"/>
              </a:rPr>
              <a:t>Snapseed</a:t>
            </a:r>
            <a:endParaRPr lang="en-GB" b="1">
              <a:solidFill>
                <a:srgbClr val="0E101A"/>
              </a:solidFill>
              <a:latin typeface="Calibri" panose="020F0502020204030204" pitchFamily="34" charset="0"/>
              <a:cs typeface="Calibri" panose="020F0502020204030204" pitchFamily="34" charset="0"/>
            </a:endParaRPr>
          </a:p>
        </p:txBody>
      </p:sp>
      <p:sp>
        <p:nvSpPr>
          <p:cNvPr id="5" name="Rectángulo 4"/>
          <p:cNvSpPr/>
          <p:nvPr/>
        </p:nvSpPr>
        <p:spPr>
          <a:xfrm>
            <a:off x="3167229" y="2590936"/>
            <a:ext cx="2576346"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5"/>
              </a:rPr>
              <a:t>Photoshop Express Photo Editor</a:t>
            </a:r>
            <a:endParaRPr lang="en-GB" b="1">
              <a:solidFill>
                <a:srgbClr val="0E101A"/>
              </a:solidFill>
              <a:latin typeface="Calibri" panose="020F0502020204030204" pitchFamily="34" charset="0"/>
              <a:cs typeface="Calibri" panose="020F0502020204030204" pitchFamily="34" charset="0"/>
            </a:endParaRPr>
          </a:p>
        </p:txBody>
      </p:sp>
      <p:sp>
        <p:nvSpPr>
          <p:cNvPr id="6" name="Rectángulo 5"/>
          <p:cNvSpPr/>
          <p:nvPr/>
        </p:nvSpPr>
        <p:spPr>
          <a:xfrm>
            <a:off x="1313778" y="2935529"/>
            <a:ext cx="1162498"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6"/>
              </a:rPr>
              <a:t>A Color Story</a:t>
            </a:r>
            <a:endParaRPr lang="en-GB" b="1">
              <a:solidFill>
                <a:srgbClr val="0E101A"/>
              </a:solidFill>
              <a:latin typeface="Calibri" panose="020F0502020204030204" pitchFamily="34" charset="0"/>
              <a:cs typeface="Calibri" panose="020F0502020204030204" pitchFamily="34" charset="0"/>
            </a:endParaRPr>
          </a:p>
        </p:txBody>
      </p:sp>
      <p:sp>
        <p:nvSpPr>
          <p:cNvPr id="7" name="Rectángulo 6"/>
          <p:cNvSpPr/>
          <p:nvPr/>
        </p:nvSpPr>
        <p:spPr>
          <a:xfrm>
            <a:off x="2444056" y="2945400"/>
            <a:ext cx="2507418"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7"/>
              </a:rPr>
              <a:t>Adobe Lightroom: Photo Editor</a:t>
            </a:r>
            <a:endParaRPr lang="en-GB" b="1">
              <a:solidFill>
                <a:srgbClr val="0E101A"/>
              </a:solidFill>
              <a:latin typeface="Calibri" panose="020F0502020204030204" pitchFamily="34" charset="0"/>
              <a:cs typeface="Calibri" panose="020F0502020204030204" pitchFamily="34" charset="0"/>
            </a:endParaRPr>
          </a:p>
        </p:txBody>
      </p:sp>
      <p:sp>
        <p:nvSpPr>
          <p:cNvPr id="8" name="Rectángulo 7"/>
          <p:cNvSpPr/>
          <p:nvPr/>
        </p:nvSpPr>
        <p:spPr>
          <a:xfrm>
            <a:off x="113441" y="3407050"/>
            <a:ext cx="7344930" cy="523220"/>
          </a:xfrm>
          <a:prstGeom prst="rect">
            <a:avLst/>
          </a:prstGeom>
        </p:spPr>
        <p:txBody>
          <a:bodyPr wrap="square">
            <a:spAutoFit/>
          </a:bodyPr>
          <a:lstStyle/>
          <a:p>
            <a:pPr marL="285750" indent="-285750">
              <a:buFont typeface="Arial" panose="020B0604020202020204" pitchFamily="34" charset="0"/>
              <a:buChar char="•"/>
            </a:pPr>
            <a:r>
              <a:rPr lang="en-GB" dirty="0" err="1">
                <a:latin typeface="Calibri" panose="020F0502020204030204" pitchFamily="34" charset="0"/>
                <a:cs typeface="Calibri" panose="020F0502020204030204" pitchFamily="34" charset="0"/>
              </a:rPr>
              <a:t>Creare</a:t>
            </a:r>
            <a:r>
              <a:rPr lang="en-GB" dirty="0">
                <a:latin typeface="Calibri" panose="020F0502020204030204" pitchFamily="34" charset="0"/>
                <a:cs typeface="Calibri" panose="020F0502020204030204" pitchFamily="34" charset="0"/>
              </a:rPr>
              <a:t> Instagram Stories.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Instagram Stories </a:t>
            </a:r>
            <a:r>
              <a:rPr lang="en-GB" dirty="0" err="1">
                <a:latin typeface="Calibri" panose="020F0502020204030204" pitchFamily="34" charset="0"/>
                <a:cs typeface="Calibri" panose="020F0502020204030204" pitchFamily="34" charset="0"/>
              </a:rPr>
              <a:t>puoi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pubblicare</a:t>
            </a:r>
            <a:r>
              <a:rPr lang="en-GB" dirty="0">
                <a:latin typeface="Calibri" panose="020F0502020204030204" pitchFamily="34" charset="0"/>
                <a:cs typeface="Calibri" panose="020F0502020204030204" pitchFamily="34" charset="0"/>
              </a:rPr>
              <a:t> video, </a:t>
            </a:r>
            <a:r>
              <a:rPr lang="en-GB" dirty="0" err="1">
                <a:latin typeface="Calibri" panose="020F0502020204030204" pitchFamily="34" charset="0"/>
                <a:cs typeface="Calibri" panose="020F0502020204030204" pitchFamily="34" charset="0"/>
              </a:rPr>
              <a:t>foto</a:t>
            </a:r>
            <a:r>
              <a:rPr lang="en-GB" dirty="0">
                <a:latin typeface="Calibri" panose="020F0502020204030204" pitchFamily="34" charset="0"/>
                <a:cs typeface="Calibri" panose="020F0502020204030204" pitchFamily="34" charset="0"/>
              </a:rPr>
              <a:t>, testo e </a:t>
            </a:r>
            <a:r>
              <a:rPr lang="en-GB" dirty="0" err="1">
                <a:latin typeface="Calibri" panose="020F0502020204030204" pitchFamily="34" charset="0"/>
                <a:cs typeface="Calibri" panose="020F0502020204030204" pitchFamily="34" charset="0"/>
              </a:rPr>
              <a:t>musica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Puoi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anche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aggiungere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adesivi</a:t>
            </a:r>
            <a:r>
              <a:rPr lang="en-GB" dirty="0">
                <a:latin typeface="Calibri" panose="020F0502020204030204" pitchFamily="34" charset="0"/>
                <a:cs typeface="Calibri" panose="020F0502020204030204" pitchFamily="34" charset="0"/>
              </a:rPr>
              <a:t> come la </a:t>
            </a:r>
            <a:r>
              <a:rPr lang="en-GB" dirty="0" err="1">
                <a:latin typeface="Calibri" panose="020F0502020204030204" pitchFamily="34" charset="0"/>
                <a:cs typeface="Calibri" panose="020F0502020204030204" pitchFamily="34" charset="0"/>
              </a:rPr>
              <a:t>tua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posizione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tag </a:t>
            </a:r>
            <a:r>
              <a:rPr lang="en-GB" dirty="0" err="1">
                <a:latin typeface="Calibri" panose="020F0502020204030204" pitchFamily="34" charset="0"/>
                <a:cs typeface="Calibri" panose="020F0502020204030204" pitchFamily="34" charset="0"/>
              </a:rPr>
              <a:t>degli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utenti</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gli</a:t>
            </a:r>
            <a:r>
              <a:rPr lang="en-GB" dirty="0">
                <a:latin typeface="Calibri" panose="020F0502020204030204" pitchFamily="34" charset="0"/>
                <a:cs typeface="Calibri" panose="020F0502020204030204" pitchFamily="34" charset="0"/>
              </a:rPr>
              <a:t> hashtag.</a:t>
            </a:r>
          </a:p>
        </p:txBody>
      </p:sp>
    </p:spTree>
    <p:extLst>
      <p:ext uri="{BB962C8B-B14F-4D97-AF65-F5344CB8AC3E}">
        <p14:creationId xmlns:p14="http://schemas.microsoft.com/office/powerpoint/2010/main" val="364618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13440" y="2151935"/>
            <a:ext cx="8471760" cy="738664"/>
          </a:xfrm>
          <a:prstGeom prst="rect">
            <a:avLst/>
          </a:prstGeom>
        </p:spPr>
        <p:txBody>
          <a:bodyPr wrap="square">
            <a:spAutoFit/>
          </a:bodyPr>
          <a:lstStyle/>
          <a:p>
            <a:pPr marL="285750" indent="-285750">
              <a:buFont typeface="Arial" panose="020B0604020202020204" pitchFamily="34" charset="0"/>
              <a:buChar char="•"/>
            </a:pPr>
            <a:r>
              <a:rPr lang="en-GB" dirty="0" err="1">
                <a:latin typeface="Calibri" panose="020F0502020204030204" pitchFamily="34" charset="0"/>
                <a:cs typeface="Calibri" panose="020F0502020204030204" pitchFamily="34" charset="0"/>
              </a:rPr>
              <a:t>Impegnati</a:t>
            </a:r>
            <a:r>
              <a:rPr lang="en-GB" dirty="0">
                <a:latin typeface="Calibri" panose="020F0502020204030204" pitchFamily="34" charset="0"/>
                <a:cs typeface="Calibri" panose="020F0502020204030204" pitchFamily="34" charset="0"/>
              </a:rPr>
              <a:t> con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tuoi</a:t>
            </a:r>
            <a:r>
              <a:rPr lang="en-GB" dirty="0">
                <a:latin typeface="Calibri" panose="020F0502020204030204" pitchFamily="34" charset="0"/>
                <a:cs typeface="Calibri" panose="020F0502020204030204" pitchFamily="34" charset="0"/>
              </a:rPr>
              <a:t> follower. </a:t>
            </a:r>
            <a:r>
              <a:rPr lang="en-GB" dirty="0" err="1">
                <a:latin typeface="Calibri" panose="020F0502020204030204" pitchFamily="34" charset="0"/>
                <a:cs typeface="Calibri" panose="020F0502020204030204" pitchFamily="34" charset="0"/>
              </a:rPr>
              <a:t>Tocca</a:t>
            </a:r>
            <a:r>
              <a:rPr lang="en-GB" dirty="0">
                <a:latin typeface="Calibri" panose="020F0502020204030204" pitchFamily="34" charset="0"/>
                <a:cs typeface="Calibri" panose="020F0502020204030204" pitchFamily="34" charset="0"/>
              </a:rPr>
              <a:t> due volte </a:t>
            </a:r>
            <a:r>
              <a:rPr lang="en-GB" dirty="0" err="1">
                <a:latin typeface="Calibri" panose="020F0502020204030204" pitchFamily="34" charset="0"/>
                <a:cs typeface="Calibri" panose="020F0502020204030204" pitchFamily="34" charset="0"/>
              </a:rPr>
              <a:t>l'immagine</a:t>
            </a:r>
            <a:r>
              <a:rPr lang="en-GB" dirty="0">
                <a:latin typeface="Calibri" panose="020F0502020204030204" pitchFamily="34" charset="0"/>
                <a:cs typeface="Calibri" panose="020F0502020204030204" pitchFamily="34" charset="0"/>
              </a:rPr>
              <a:t> o </a:t>
            </a:r>
            <a:r>
              <a:rPr lang="en-GB" dirty="0" err="1">
                <a:latin typeface="Calibri" panose="020F0502020204030204" pitchFamily="34" charset="0"/>
                <a:cs typeface="Calibri" panose="020F0502020204030204" pitchFamily="34" charset="0"/>
              </a:rPr>
              <a:t>tocca</a:t>
            </a:r>
            <a:r>
              <a:rPr lang="en-GB" dirty="0">
                <a:latin typeface="Calibri" panose="020F0502020204030204" pitchFamily="34" charset="0"/>
                <a:cs typeface="Calibri" panose="020F0502020204030204" pitchFamily="34" charset="0"/>
              </a:rPr>
              <a:t> il </a:t>
            </a:r>
            <a:r>
              <a:rPr lang="en-GB" dirty="0" err="1">
                <a:latin typeface="Calibri" panose="020F0502020204030204" pitchFamily="34" charset="0"/>
                <a:cs typeface="Calibri" panose="020F0502020204030204" pitchFamily="34" charset="0"/>
              </a:rPr>
              <a:t>pulsante</a:t>
            </a:r>
            <a:r>
              <a:rPr lang="en-GB" dirty="0">
                <a:latin typeface="Calibri" panose="020F0502020204030204" pitchFamily="34" charset="0"/>
                <a:cs typeface="Calibri" panose="020F0502020204030204" pitchFamily="34" charset="0"/>
              </a:rPr>
              <a:t> del </a:t>
            </a:r>
            <a:r>
              <a:rPr lang="en-GB" dirty="0" err="1">
                <a:latin typeface="Calibri" panose="020F0502020204030204" pitchFamily="34" charset="0"/>
                <a:cs typeface="Calibri" panose="020F0502020204030204" pitchFamily="34" charset="0"/>
              </a:rPr>
              <a:t>cuore</a:t>
            </a:r>
            <a:r>
              <a:rPr lang="en-GB" dirty="0">
                <a:latin typeface="Calibri" panose="020F0502020204030204" pitchFamily="34" charset="0"/>
                <a:cs typeface="Calibri" panose="020F0502020204030204" pitchFamily="34" charset="0"/>
              </a:rPr>
              <a:t> sotto il post per </a:t>
            </a:r>
            <a:r>
              <a:rPr lang="en-GB" dirty="0" err="1">
                <a:latin typeface="Calibri" panose="020F0502020204030204" pitchFamily="34" charset="0"/>
                <a:cs typeface="Calibri" panose="020F0502020204030204" pitchFamily="34" charset="0"/>
              </a:rPr>
              <a:t>esprimere</a:t>
            </a:r>
            <a:r>
              <a:rPr lang="en-GB" dirty="0">
                <a:latin typeface="Calibri" panose="020F0502020204030204" pitchFamily="34" charset="0"/>
                <a:cs typeface="Calibri" panose="020F0502020204030204" pitchFamily="34" charset="0"/>
              </a:rPr>
              <a:t> il </a:t>
            </a:r>
            <a:r>
              <a:rPr lang="en-GB" dirty="0" err="1">
                <a:latin typeface="Calibri" panose="020F0502020204030204" pitchFamily="34" charset="0"/>
                <a:cs typeface="Calibri" panose="020F0502020204030204" pitchFamily="34" charset="0"/>
              </a:rPr>
              <a:t>tuo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gradimento</a:t>
            </a:r>
            <a:r>
              <a:rPr lang="en-GB" dirty="0">
                <a:latin typeface="Calibri" panose="020F0502020204030204" pitchFamily="34" charset="0"/>
                <a:cs typeface="Calibri" panose="020F0502020204030204" pitchFamily="34" charset="0"/>
              </a:rPr>
              <a:t> di una </a:t>
            </a:r>
            <a:r>
              <a:rPr lang="en-GB" dirty="0" err="1">
                <a:latin typeface="Calibri" panose="020F0502020204030204" pitchFamily="34" charset="0"/>
                <a:cs typeface="Calibri" panose="020F0502020204030204" pitchFamily="34" charset="0"/>
              </a:rPr>
              <a:t>foto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Commenta</a:t>
            </a:r>
            <a:r>
              <a:rPr lang="en-GB" dirty="0">
                <a:latin typeface="Calibri" panose="020F0502020204030204" pitchFamily="34" charset="0"/>
                <a:cs typeface="Calibri" panose="020F0502020204030204" pitchFamily="34" charset="0"/>
              </a:rPr>
              <a:t> le </a:t>
            </a:r>
            <a:r>
              <a:rPr lang="en-GB" dirty="0" err="1">
                <a:latin typeface="Calibri" panose="020F0502020204030204" pitchFamily="34" charset="0"/>
                <a:cs typeface="Calibri" panose="020F0502020204030204" pitchFamily="34" charset="0"/>
              </a:rPr>
              <a:t>foto</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menzionale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usando</a:t>
            </a:r>
            <a:r>
              <a:rPr lang="en-GB" dirty="0">
                <a:latin typeface="Calibri" panose="020F0502020204030204" pitchFamily="34" charset="0"/>
                <a:cs typeface="Calibri" panose="020F0502020204030204" pitchFamily="34" charset="0"/>
              </a:rPr>
              <a:t> il </a:t>
            </a:r>
            <a:r>
              <a:rPr lang="en-GB" dirty="0" err="1">
                <a:latin typeface="Calibri" panose="020F0502020204030204" pitchFamily="34" charset="0"/>
                <a:cs typeface="Calibri" panose="020F0502020204030204" pitchFamily="34" charset="0"/>
              </a:rPr>
              <a:t>simbolo</a:t>
            </a:r>
            <a:r>
              <a:rPr lang="en-GB" dirty="0">
                <a:latin typeface="Calibri" panose="020F0502020204030204" pitchFamily="34" charset="0"/>
                <a:cs typeface="Calibri" panose="020F0502020204030204" pitchFamily="34" charset="0"/>
              </a:rPr>
              <a:t> @ per </a:t>
            </a:r>
            <a:r>
              <a:rPr lang="en-GB" dirty="0" err="1">
                <a:latin typeface="Calibri" panose="020F0502020204030204" pitchFamily="34" charset="0"/>
                <a:cs typeface="Calibri" panose="020F0502020204030204" pitchFamily="34" charset="0"/>
              </a:rPr>
              <a:t>taggare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altri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utenti</a:t>
            </a:r>
            <a:r>
              <a:rPr lang="en-GB" dirty="0">
                <a:latin typeface="Calibri" panose="020F0502020204030204" pitchFamily="34" charset="0"/>
                <a:cs typeface="Calibri" panose="020F0502020204030204" pitchFamily="34" charset="0"/>
              </a:rPr>
              <a:t>.</a:t>
            </a:r>
          </a:p>
        </p:txBody>
      </p:sp>
      <p:sp>
        <p:nvSpPr>
          <p:cNvPr id="3" name="Rectángulo 2"/>
          <p:cNvSpPr/>
          <p:nvPr/>
        </p:nvSpPr>
        <p:spPr>
          <a:xfrm>
            <a:off x="113440" y="3144319"/>
            <a:ext cx="8061160" cy="523220"/>
          </a:xfrm>
          <a:prstGeom prst="rect">
            <a:avLst/>
          </a:prstGeom>
        </p:spPr>
        <p:txBody>
          <a:bodyPr wrap="square">
            <a:spAutoFit/>
          </a:bodyPr>
          <a:lstStyle/>
          <a:p>
            <a:pPr marL="285750" indent="-285750">
              <a:buFont typeface="Arial" panose="020B0604020202020204" pitchFamily="34" charset="0"/>
              <a:buChar char="•"/>
            </a:pPr>
            <a:r>
              <a:rPr lang="en-GB" dirty="0" err="1">
                <a:latin typeface="Calibri" panose="020F0502020204030204" pitchFamily="34" charset="0"/>
                <a:cs typeface="Calibri" panose="020F0502020204030204" pitchFamily="34" charset="0"/>
              </a:rPr>
              <a:t>Usa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gli</a:t>
            </a:r>
            <a:r>
              <a:rPr lang="en-GB" dirty="0">
                <a:latin typeface="Calibri" panose="020F0502020204030204" pitchFamily="34" charset="0"/>
                <a:cs typeface="Calibri" panose="020F0502020204030204" pitchFamily="34" charset="0"/>
              </a:rPr>
              <a:t> hashtag # per </a:t>
            </a:r>
            <a:r>
              <a:rPr lang="en-GB" dirty="0" err="1">
                <a:latin typeface="Calibri" panose="020F0502020204030204" pitchFamily="34" charset="0"/>
                <a:cs typeface="Calibri" panose="020F0502020204030204" pitchFamily="34" charset="0"/>
              </a:rPr>
              <a:t>aiutare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utenti</a:t>
            </a:r>
            <a:r>
              <a:rPr lang="en-GB" dirty="0">
                <a:latin typeface="Calibri" panose="020F0502020204030204" pitchFamily="34" charset="0"/>
                <a:cs typeface="Calibri" panose="020F0502020204030204" pitchFamily="34" charset="0"/>
              </a:rPr>
              <a:t> a </a:t>
            </a:r>
            <a:r>
              <a:rPr lang="en-GB" dirty="0" err="1">
                <a:latin typeface="Calibri" panose="020F0502020204030204" pitchFamily="34" charset="0"/>
                <a:cs typeface="Calibri" panose="020F0502020204030204" pitchFamily="34" charset="0"/>
              </a:rPr>
              <a:t>trovare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contenuti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Instagram.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una </a:t>
            </a:r>
            <a:r>
              <a:rPr lang="en-GB" dirty="0" err="1">
                <a:latin typeface="Calibri" panose="020F0502020204030204" pitchFamily="34" charset="0"/>
                <a:cs typeface="Calibri" panose="020F0502020204030204" pitchFamily="34" charset="0"/>
              </a:rPr>
              <a:t>buona</a:t>
            </a:r>
            <a:r>
              <a:rPr lang="en-GB" dirty="0">
                <a:latin typeface="Calibri" panose="020F0502020204030204" pitchFamily="34" charset="0"/>
                <a:cs typeface="Calibri" panose="020F0502020204030204" pitchFamily="34" charset="0"/>
              </a:rPr>
              <a:t> idea </a:t>
            </a:r>
            <a:r>
              <a:rPr lang="en-GB" dirty="0" err="1">
                <a:latin typeface="Calibri" panose="020F0502020204030204" pitchFamily="34" charset="0"/>
                <a:cs typeface="Calibri" panose="020F0502020204030204" pitchFamily="34" charset="0"/>
              </a:rPr>
              <a:t>guardare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altri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marchi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nel</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tuo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settore</a:t>
            </a:r>
            <a:r>
              <a:rPr lang="en-GB" dirty="0">
                <a:latin typeface="Calibri" panose="020F0502020204030204" pitchFamily="34" charset="0"/>
                <a:cs typeface="Calibri" panose="020F0502020204030204" pitchFamily="34" charset="0"/>
              </a:rPr>
              <a:t> per </a:t>
            </a:r>
            <a:r>
              <a:rPr lang="en-GB" dirty="0" err="1">
                <a:latin typeface="Calibri" panose="020F0502020204030204" pitchFamily="34" charset="0"/>
                <a:cs typeface="Calibri" panose="020F0502020204030204" pitchFamily="34" charset="0"/>
              </a:rPr>
              <a:t>avere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esempi</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quali</a:t>
            </a:r>
            <a:r>
              <a:rPr lang="en-GB" dirty="0">
                <a:latin typeface="Calibri" panose="020F0502020204030204" pitchFamily="34" charset="0"/>
                <a:cs typeface="Calibri" panose="020F0502020204030204" pitchFamily="34" charset="0"/>
              </a:rPr>
              <a:t> hashtag </a:t>
            </a:r>
            <a:r>
              <a:rPr lang="en-GB" dirty="0" err="1">
                <a:latin typeface="Calibri" panose="020F0502020204030204" pitchFamily="34" charset="0"/>
                <a:cs typeface="Calibri" panose="020F0502020204030204" pitchFamily="34" charset="0"/>
              </a:rPr>
              <a:t>usare</a:t>
            </a:r>
            <a:r>
              <a:rPr lang="en-GB" dirty="0">
                <a:latin typeface="Calibri" panose="020F0502020204030204" pitchFamily="34" charset="0"/>
                <a:cs typeface="Calibri" panose="020F0502020204030204" pitchFamily="34" charset="0"/>
              </a:rPr>
              <a:t>.</a:t>
            </a:r>
          </a:p>
        </p:txBody>
      </p:sp>
      <p:sp>
        <p:nvSpPr>
          <p:cNvPr id="6" name="Rectángulo 5"/>
          <p:cNvSpPr/>
          <p:nvPr/>
        </p:nvSpPr>
        <p:spPr>
          <a:xfrm>
            <a:off x="113440" y="1413271"/>
            <a:ext cx="8011723" cy="523220"/>
          </a:xfrm>
          <a:prstGeom prst="rect">
            <a:avLst/>
          </a:prstGeom>
        </p:spPr>
        <p:txBody>
          <a:bodyPr wrap="square">
            <a:spAutoFit/>
          </a:bodyPr>
          <a:lstStyle/>
          <a:p>
            <a:pPr marL="285750" indent="-285750">
              <a:buFont typeface="Arial" panose="020B0604020202020204" pitchFamily="34" charset="0"/>
              <a:buChar char="•"/>
            </a:pPr>
            <a:r>
              <a:rPr lang="en-GB" dirty="0" err="1">
                <a:solidFill>
                  <a:srgbClr val="0E101A"/>
                </a:solidFill>
                <a:latin typeface="Calibri" panose="020F0502020204030204" pitchFamily="34" charset="0"/>
                <a:cs typeface="Calibri" panose="020F0502020204030204" pitchFamily="34" charset="0"/>
              </a:rPr>
              <a:t>Trasmettere</a:t>
            </a:r>
            <a:r>
              <a:rPr lang="en-GB" dirty="0">
                <a:solidFill>
                  <a:srgbClr val="0E101A"/>
                </a:solidFill>
                <a:latin typeface="Calibri" panose="020F0502020204030204" pitchFamily="34" charset="0"/>
                <a:cs typeface="Calibri" panose="020F0502020204030204" pitchFamily="34" charset="0"/>
              </a:rPr>
              <a:t> video in </a:t>
            </a:r>
            <a:r>
              <a:rPr lang="en-GB" dirty="0" err="1">
                <a:solidFill>
                  <a:srgbClr val="0E101A"/>
                </a:solidFill>
                <a:latin typeface="Calibri" panose="020F0502020204030204" pitchFamily="34" charset="0"/>
                <a:cs typeface="Calibri" panose="020F0502020204030204" pitchFamily="34" charset="0"/>
              </a:rPr>
              <a:t>diretta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dare ai </a:t>
            </a:r>
            <a:r>
              <a:rPr lang="en-GB" dirty="0" err="1">
                <a:solidFill>
                  <a:srgbClr val="0E101A"/>
                </a:solidFill>
                <a:latin typeface="Calibri" panose="020F0502020204030204" pitchFamily="34" charset="0"/>
                <a:cs typeface="Calibri" panose="020F0502020204030204" pitchFamily="34" charset="0"/>
              </a:rPr>
              <a:t>clienti</a:t>
            </a:r>
            <a:r>
              <a:rPr lang="en-GB" dirty="0">
                <a:solidFill>
                  <a:srgbClr val="0E101A"/>
                </a:solidFill>
                <a:latin typeface="Calibri" panose="020F0502020204030204" pitchFamily="34" charset="0"/>
                <a:cs typeface="Calibri" panose="020F0502020204030204" pitchFamily="34" charset="0"/>
              </a:rPr>
              <a:t> uno </a:t>
            </a:r>
            <a:r>
              <a:rPr lang="en-GB" dirty="0" err="1">
                <a:solidFill>
                  <a:srgbClr val="0E101A"/>
                </a:solidFill>
                <a:latin typeface="Calibri" panose="020F0502020204030204" pitchFamily="34" charset="0"/>
                <a:cs typeface="Calibri" panose="020F0502020204030204" pitchFamily="34" charset="0"/>
              </a:rPr>
              <a:t>sguardo</a:t>
            </a:r>
            <a:r>
              <a:rPr lang="en-GB" dirty="0">
                <a:solidFill>
                  <a:srgbClr val="0E101A"/>
                </a:solidFill>
                <a:latin typeface="Calibri" panose="020F0502020204030204" pitchFamily="34" charset="0"/>
                <a:cs typeface="Calibri" panose="020F0502020204030204" pitchFamily="34" charset="0"/>
              </a:rPr>
              <a:t> dal vivo </a:t>
            </a:r>
            <a:r>
              <a:rPr lang="en-GB" dirty="0" err="1">
                <a:solidFill>
                  <a:srgbClr val="0E101A"/>
                </a:solidFill>
                <a:latin typeface="Calibri" panose="020F0502020204030204" pitchFamily="34" charset="0"/>
                <a:cs typeface="Calibri" panose="020F0502020204030204" pitchFamily="34" charset="0"/>
              </a:rPr>
              <a:t>dietro</a:t>
            </a:r>
            <a:r>
              <a:rPr lang="en-GB" dirty="0">
                <a:solidFill>
                  <a:srgbClr val="0E101A"/>
                </a:solidFill>
                <a:latin typeface="Calibri" panose="020F0502020204030204" pitchFamily="34" charset="0"/>
                <a:cs typeface="Calibri" panose="020F0502020204030204" pitchFamily="34" charset="0"/>
              </a:rPr>
              <a:t> le quinte di </a:t>
            </a:r>
            <a:r>
              <a:rPr lang="en-GB" dirty="0" err="1">
                <a:solidFill>
                  <a:srgbClr val="0E101A"/>
                </a:solidFill>
                <a:latin typeface="Calibri" panose="020F0502020204030204" pitchFamily="34" charset="0"/>
                <a:cs typeface="Calibri" panose="020F0502020204030204" pitchFamily="34" charset="0"/>
              </a:rPr>
              <a:t>alcuni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aspetti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attività</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mostrare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prodotti</a:t>
            </a:r>
            <a:r>
              <a:rPr lang="en-GB" dirty="0">
                <a:solidFill>
                  <a:srgbClr val="0E101A"/>
                </a:solidFill>
                <a:latin typeface="Calibri" panose="020F0502020204030204" pitchFamily="34" charset="0"/>
                <a:cs typeface="Calibri" panose="020F0502020204030204" pitchFamily="34" charset="0"/>
              </a:rPr>
              <a:t> o </a:t>
            </a:r>
            <a:r>
              <a:rPr lang="en-GB" dirty="0" err="1">
                <a:solidFill>
                  <a:srgbClr val="0E101A"/>
                </a:solidFill>
                <a:latin typeface="Calibri" panose="020F0502020204030204" pitchFamily="34" charset="0"/>
                <a:cs typeface="Calibri" panose="020F0502020204030204" pitchFamily="34" charset="0"/>
              </a:rPr>
              <a:t>rispondere</a:t>
            </a:r>
            <a:r>
              <a:rPr lang="en-GB" dirty="0">
                <a:solidFill>
                  <a:srgbClr val="0E101A"/>
                </a:solidFill>
                <a:latin typeface="Calibri" panose="020F0502020204030204" pitchFamily="34" charset="0"/>
                <a:cs typeface="Calibri" panose="020F0502020204030204" pitchFamily="34" charset="0"/>
              </a:rPr>
              <a:t> a </a:t>
            </a:r>
            <a:r>
              <a:rPr lang="en-GB" dirty="0" err="1">
                <a:solidFill>
                  <a:srgbClr val="0E101A"/>
                </a:solidFill>
                <a:latin typeface="Calibri" panose="020F0502020204030204" pitchFamily="34" charset="0"/>
                <a:cs typeface="Calibri" panose="020F0502020204030204" pitchFamily="34" charset="0"/>
              </a:rPr>
              <a:t>domande</a:t>
            </a:r>
            <a:r>
              <a:rPr lang="en-GB" dirty="0">
                <a:solidFill>
                  <a:srgbClr val="0E101A"/>
                </a:solidFill>
                <a:latin typeface="Calibri" panose="020F0502020204030204" pitchFamily="34" charset="0"/>
                <a:cs typeface="Calibri" panose="020F0502020204030204" pitchFamily="34" charset="0"/>
              </a:rPr>
              <a:t> dal vivo </a:t>
            </a:r>
            <a:r>
              <a:rPr lang="en-GB" dirty="0" err="1">
                <a:solidFill>
                  <a:srgbClr val="0E101A"/>
                </a:solidFill>
                <a:latin typeface="Calibri" panose="020F0502020204030204" pitchFamily="34" charset="0"/>
                <a:cs typeface="Calibri" panose="020F0502020204030204" pitchFamily="34" charset="0"/>
              </a:rPr>
              <a:t>attraverso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commenti</a:t>
            </a:r>
            <a:r>
              <a:rPr lang="en-GB" dirty="0">
                <a:solidFill>
                  <a:srgbClr val="0E101A"/>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1726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0532" cy="1169551"/>
          </a:xfrm>
          <a:prstGeom prst="rect">
            <a:avLst/>
          </a:prstGeom>
        </p:spPr>
        <p:txBody>
          <a:bodyPr wrap="square">
            <a:spAutoFit/>
          </a:bodyPr>
          <a:lstStyle/>
          <a:p>
            <a:pPr marL="285750" indent="-285750">
              <a:buFont typeface="Arial" panose="020B0604020202020204" pitchFamily="34" charset="0"/>
              <a:buChar char="•"/>
            </a:pPr>
            <a:r>
              <a:rPr lang="en-GB" b="1" dirty="0">
                <a:solidFill>
                  <a:srgbClr val="004C52"/>
                </a:solidFill>
                <a:latin typeface="Calibri" panose="020F0502020204030204" pitchFamily="34" charset="0"/>
                <a:cs typeface="Calibri" panose="020F0502020204030204" pitchFamily="34" charset="0"/>
                <a:hlinkClick r:id="rId3"/>
              </a:rPr>
              <a:t>LinkedIn per le imprese:</a:t>
            </a:r>
            <a:endParaRPr lang="en-GB" b="1" dirty="0">
              <a:solidFill>
                <a:srgbClr val="004C52"/>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LinkedIn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il </a:t>
            </a:r>
            <a:r>
              <a:rPr lang="en-GB" dirty="0" err="1">
                <a:latin typeface="Calibri" panose="020F0502020204030204" pitchFamily="34" charset="0"/>
                <a:cs typeface="Calibri" panose="020F0502020204030204" pitchFamily="34" charset="0"/>
              </a:rPr>
              <a:t>sito</a:t>
            </a:r>
            <a:r>
              <a:rPr lang="en-GB" dirty="0">
                <a:latin typeface="Calibri" panose="020F0502020204030204" pitchFamily="34" charset="0"/>
                <a:cs typeface="Calibri" panose="020F0502020204030204" pitchFamily="34" charset="0"/>
              </a:rPr>
              <a:t> di social network </a:t>
            </a:r>
            <a:r>
              <a:rPr lang="en-GB" dirty="0" err="1">
                <a:latin typeface="Calibri" panose="020F0502020204030204" pitchFamily="34" charset="0"/>
                <a:cs typeface="Calibri" panose="020F0502020204030204" pitchFamily="34" charset="0"/>
              </a:rPr>
              <a:t>più</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popolare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quando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tratta</a:t>
            </a:r>
            <a:r>
              <a:rPr lang="en-GB" dirty="0">
                <a:latin typeface="Calibri" panose="020F0502020204030204" pitchFamily="34" charset="0"/>
                <a:cs typeface="Calibri" panose="020F0502020204030204" pitchFamily="34" charset="0"/>
              </a:rPr>
              <a:t> di </a:t>
            </a:r>
            <a:r>
              <a:rPr lang="en-GB" b="1" dirty="0">
                <a:latin typeface="Calibri" panose="020F0502020204030204" pitchFamily="34" charset="0"/>
                <a:cs typeface="Calibri" panose="020F0502020204030204" pitchFamily="34" charset="0"/>
              </a:rPr>
              <a:t>networking </a:t>
            </a:r>
            <a:r>
              <a:rPr lang="en-GB" b="1" dirty="0" err="1">
                <a:latin typeface="Calibri" panose="020F0502020204030204" pitchFamily="34" charset="0"/>
                <a:cs typeface="Calibri" panose="020F0502020204030204" pitchFamily="34" charset="0"/>
              </a:rPr>
              <a:t>aziendale</a:t>
            </a:r>
            <a:r>
              <a:rPr lang="en-GB" dirty="0">
                <a:latin typeface="Calibri" panose="020F0502020204030204" pitchFamily="34" charset="0"/>
                <a:cs typeface="Calibri" panose="020F0502020204030204" pitchFamily="34" charset="0"/>
              </a:rPr>
              <a:t> online.</a:t>
            </a:r>
          </a:p>
          <a:p>
            <a:r>
              <a:rPr lang="en-GB" dirty="0">
                <a:latin typeface="Calibri" panose="020F0502020204030204" pitchFamily="34" charset="0"/>
                <a:cs typeface="Calibri" panose="020F0502020204030204" pitchFamily="34" charset="0"/>
              </a:rPr>
              <a:t>LinkedIn per il business </a:t>
            </a:r>
            <a:r>
              <a:rPr lang="en-GB" dirty="0" err="1">
                <a:latin typeface="Calibri" panose="020F0502020204030204" pitchFamily="34" charset="0"/>
                <a:cs typeface="Calibri" panose="020F0502020204030204" pitchFamily="34" charset="0"/>
              </a:rPr>
              <a:t>può</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aiutare</a:t>
            </a:r>
            <a:r>
              <a:rPr lang="en-GB" dirty="0">
                <a:latin typeface="Calibri" panose="020F0502020204030204" pitchFamily="34" charset="0"/>
                <a:cs typeface="Calibri" panose="020F0502020204030204" pitchFamily="34" charset="0"/>
              </a:rPr>
              <a:t> la </a:t>
            </a:r>
            <a:r>
              <a:rPr lang="en-GB" dirty="0" err="1">
                <a:latin typeface="Calibri" panose="020F0502020204030204" pitchFamily="34" charset="0"/>
                <a:cs typeface="Calibri" panose="020F0502020204030204" pitchFamily="34" charset="0"/>
              </a:rPr>
              <a:t>vostra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azienda</a:t>
            </a:r>
            <a:r>
              <a:rPr lang="en-GB" dirty="0">
                <a:latin typeface="Calibri" panose="020F0502020204030204" pitchFamily="34" charset="0"/>
                <a:cs typeface="Calibri" panose="020F0502020204030204" pitchFamily="34" charset="0"/>
              </a:rPr>
              <a:t> a </a:t>
            </a:r>
            <a:r>
              <a:rPr lang="en-GB" dirty="0" err="1">
                <a:latin typeface="Calibri" panose="020F0502020204030204" pitchFamily="34" charset="0"/>
                <a:cs typeface="Calibri" panose="020F0502020204030204" pitchFamily="34" charset="0"/>
              </a:rPr>
              <a:t>trovare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reclutare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migliori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talenti</a:t>
            </a:r>
            <a:r>
              <a:rPr lang="en-GB" dirty="0">
                <a:latin typeface="Calibri" panose="020F0502020204030204" pitchFamily="34" charset="0"/>
                <a:cs typeface="Calibri" panose="020F0502020204030204" pitchFamily="34" charset="0"/>
              </a:rPr>
              <a:t>. </a:t>
            </a:r>
          </a:p>
          <a:p>
            <a:r>
              <a:rPr lang="en-GB" dirty="0" err="1">
                <a:latin typeface="Calibri" panose="020F0502020204030204" pitchFamily="34" charset="0"/>
                <a:cs typeface="Calibri" panose="020F0502020204030204" pitchFamily="34" charset="0"/>
              </a:rPr>
              <a:t>Potete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creare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condividere</a:t>
            </a:r>
            <a:r>
              <a:rPr lang="en-GB" dirty="0">
                <a:latin typeface="Calibri" panose="020F0502020204030204" pitchFamily="34" charset="0"/>
                <a:cs typeface="Calibri" panose="020F0502020204030204" pitchFamily="34" charset="0"/>
              </a:rPr>
              <a:t> post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sono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rilevanti</a:t>
            </a:r>
            <a:r>
              <a:rPr lang="en-GB" dirty="0">
                <a:latin typeface="Calibri" panose="020F0502020204030204" pitchFamily="34" charset="0"/>
                <a:cs typeface="Calibri" panose="020F0502020204030204" pitchFamily="34" charset="0"/>
              </a:rPr>
              <a:t> per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vostri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seguaci</a:t>
            </a:r>
            <a:r>
              <a:rPr lang="en-GB" dirty="0">
                <a:latin typeface="Calibri" panose="020F0502020204030204" pitchFamily="34" charset="0"/>
                <a:cs typeface="Calibri" panose="020F0502020204030204" pitchFamily="34" charset="0"/>
              </a:rPr>
              <a:t>.</a:t>
            </a:r>
          </a:p>
          <a:p>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possibile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creare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pagine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vetrina</a:t>
            </a:r>
            <a:r>
              <a:rPr lang="en-GB" dirty="0">
                <a:latin typeface="Calibri" panose="020F0502020204030204" pitchFamily="34" charset="0"/>
                <a:cs typeface="Calibri" panose="020F0502020204030204" pitchFamily="34" charset="0"/>
              </a:rPr>
              <a:t> per </a:t>
            </a:r>
            <a:r>
              <a:rPr lang="en-GB" dirty="0" err="1">
                <a:latin typeface="Calibri" panose="020F0502020204030204" pitchFamily="34" charset="0"/>
                <a:cs typeface="Calibri" panose="020F0502020204030204" pitchFamily="34" charset="0"/>
              </a:rPr>
              <a:t>promuovere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vostri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prodotti</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marchi</a:t>
            </a:r>
            <a:r>
              <a:rPr lang="en-GB" dirty="0">
                <a:latin typeface="Calibri" panose="020F0502020204030204" pitchFamily="34" charset="0"/>
                <a:cs typeface="Calibri" panose="020F0502020204030204" pitchFamily="34" charset="0"/>
              </a:rPr>
              <a:t>.</a:t>
            </a:r>
          </a:p>
        </p:txBody>
      </p:sp>
      <p:sp>
        <p:nvSpPr>
          <p:cNvPr id="3" name="Rectángulo 2"/>
          <p:cNvSpPr/>
          <p:nvPr/>
        </p:nvSpPr>
        <p:spPr>
          <a:xfrm>
            <a:off x="154785" y="2723769"/>
            <a:ext cx="3650534" cy="523220"/>
          </a:xfrm>
          <a:prstGeom prst="rect">
            <a:avLst/>
          </a:prstGeom>
        </p:spPr>
        <p:txBody>
          <a:bodyPr wrap="square">
            <a:spAutoFit/>
          </a:bodyPr>
          <a:lstStyle/>
          <a:p>
            <a:r>
              <a:rPr lang="en-GB" b="1" dirty="0">
                <a:latin typeface="Calibri" panose="020F0502020204030204" pitchFamily="34" charset="0"/>
                <a:cs typeface="Calibri" panose="020F0502020204030204" pitchFamily="34" charset="0"/>
              </a:rPr>
              <a:t>Come </a:t>
            </a:r>
            <a:r>
              <a:rPr lang="en-GB" b="1" dirty="0" err="1">
                <a:latin typeface="Calibri" panose="020F0502020204030204" pitchFamily="34" charset="0"/>
                <a:cs typeface="Calibri" panose="020F0502020204030204" pitchFamily="34" charset="0"/>
              </a:rPr>
              <a:t>creare</a:t>
            </a:r>
            <a:r>
              <a:rPr lang="en-GB" b="1" dirty="0">
                <a:latin typeface="Calibri" panose="020F0502020204030204" pitchFamily="34" charset="0"/>
                <a:cs typeface="Calibri" panose="020F0502020204030204" pitchFamily="34" charset="0"/>
              </a:rPr>
              <a:t> una </a:t>
            </a:r>
            <a:r>
              <a:rPr lang="en-GB" b="1" dirty="0" err="1">
                <a:latin typeface="Calibri" panose="020F0502020204030204" pitchFamily="34" charset="0"/>
                <a:cs typeface="Calibri" panose="020F0502020204030204" pitchFamily="34" charset="0"/>
              </a:rPr>
              <a:t>pagina</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aziendale</a:t>
            </a:r>
            <a:r>
              <a:rPr lang="en-GB" b="1" dirty="0">
                <a:latin typeface="Calibri" panose="020F0502020204030204" pitchFamily="34" charset="0"/>
                <a:cs typeface="Calibri" panose="020F0502020204030204" pitchFamily="34" charset="0"/>
              </a:rPr>
              <a:t> in 3 </a:t>
            </a:r>
            <a:r>
              <a:rPr lang="en-GB" b="1" dirty="0" err="1">
                <a:latin typeface="Calibri" panose="020F0502020204030204" pitchFamily="34" charset="0"/>
                <a:cs typeface="Calibri" panose="020F0502020204030204" pitchFamily="34" charset="0"/>
              </a:rPr>
              <a:t>passi</a:t>
            </a:r>
            <a:r>
              <a:rPr lang="en-GB" b="1" dirty="0">
                <a:latin typeface="Calibri" panose="020F0502020204030204" pitchFamily="34" charset="0"/>
                <a:cs typeface="Calibri" panose="020F0502020204030204" pitchFamily="34" charset="0"/>
              </a:rPr>
              <a:t>:</a:t>
            </a:r>
          </a:p>
          <a:p>
            <a:endParaRPr lang="en-GB" b="1" dirty="0">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4"/>
          <a:stretch>
            <a:fillRect/>
          </a:stretch>
        </p:blipFill>
        <p:spPr>
          <a:xfrm>
            <a:off x="4434271" y="2526205"/>
            <a:ext cx="2726540" cy="2136283"/>
          </a:xfrm>
          <a:prstGeom prst="rect">
            <a:avLst/>
          </a:prstGeom>
        </p:spPr>
      </p:pic>
      <p:sp>
        <p:nvSpPr>
          <p:cNvPr id="4" name="Rectángulo 3"/>
          <p:cNvSpPr/>
          <p:nvPr/>
        </p:nvSpPr>
        <p:spPr>
          <a:xfrm>
            <a:off x="1175054" y="3518426"/>
            <a:ext cx="3259217" cy="523220"/>
          </a:xfrm>
          <a:prstGeom prst="rect">
            <a:avLst/>
          </a:prstGeom>
        </p:spPr>
        <p:txBody>
          <a:bodyPr wrap="square">
            <a:spAutoFit/>
          </a:bodyPr>
          <a:lstStyle/>
          <a:p>
            <a:r>
              <a:rPr lang="en-GB" b="1" dirty="0"/>
              <a:t>Primo </a:t>
            </a:r>
            <a:r>
              <a:rPr lang="en-GB" b="1" dirty="0" err="1"/>
              <a:t>passo</a:t>
            </a:r>
            <a:r>
              <a:rPr lang="en-GB" dirty="0"/>
              <a:t>. </a:t>
            </a:r>
            <a:r>
              <a:rPr lang="en-GB" dirty="0" err="1"/>
              <a:t>Seleziona</a:t>
            </a:r>
            <a:r>
              <a:rPr lang="en-GB" dirty="0"/>
              <a:t> il </a:t>
            </a:r>
            <a:r>
              <a:rPr lang="en-GB" dirty="0" err="1"/>
              <a:t>tipo</a:t>
            </a:r>
            <a:r>
              <a:rPr lang="en-GB" dirty="0"/>
              <a:t> di business</a:t>
            </a:r>
          </a:p>
        </p:txBody>
      </p:sp>
      <p:sp>
        <p:nvSpPr>
          <p:cNvPr id="5" name="Rectángulo redondeado 4"/>
          <p:cNvSpPr/>
          <p:nvPr/>
        </p:nvSpPr>
        <p:spPr>
          <a:xfrm>
            <a:off x="4434271" y="2526205"/>
            <a:ext cx="2726540" cy="904514"/>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356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88657" y="1992650"/>
            <a:ext cx="2452943" cy="523220"/>
          </a:xfrm>
          <a:prstGeom prst="rect">
            <a:avLst/>
          </a:prstGeom>
        </p:spPr>
        <p:txBody>
          <a:bodyPr wrap="square">
            <a:spAutoFit/>
          </a:bodyPr>
          <a:lstStyle/>
          <a:p>
            <a:r>
              <a:rPr lang="en-GB" b="1" dirty="0">
                <a:latin typeface="Calibri" panose="020F0502020204030204" pitchFamily="34" charset="0"/>
                <a:cs typeface="Calibri" panose="020F0502020204030204" pitchFamily="34" charset="0"/>
              </a:rPr>
              <a:t>Secondo </a:t>
            </a:r>
            <a:r>
              <a:rPr lang="en-GB" b="1" dirty="0" err="1">
                <a:latin typeface="Calibri" panose="020F0502020204030204" pitchFamily="34" charset="0"/>
                <a:cs typeface="Calibri" panose="020F0502020204030204" pitchFamily="34" charset="0"/>
              </a:rPr>
              <a:t>passo</a:t>
            </a:r>
            <a:r>
              <a:rPr lang="en-GB" b="1"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Aggiungi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dettagli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aziendali</a:t>
            </a:r>
            <a:endParaRPr lang="en-GB" dirty="0">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a:stretch>
            <a:fillRect/>
          </a:stretch>
        </p:blipFill>
        <p:spPr>
          <a:xfrm>
            <a:off x="3375717" y="1082939"/>
            <a:ext cx="5222672" cy="3572919"/>
          </a:xfrm>
          <a:prstGeom prst="rect">
            <a:avLst/>
          </a:prstGeom>
        </p:spPr>
      </p:pic>
      <p:sp>
        <p:nvSpPr>
          <p:cNvPr id="3" name="Rectángulo redondeado 2"/>
          <p:cNvSpPr/>
          <p:nvPr/>
        </p:nvSpPr>
        <p:spPr>
          <a:xfrm>
            <a:off x="3243852" y="1082939"/>
            <a:ext cx="3059459" cy="2870294"/>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6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tx1"/>
                </a:solidFill>
              </a:rPr>
              <a:t>INDICE</a:t>
            </a:r>
            <a:endParaRPr sz="2200" dirty="0">
              <a:solidFill>
                <a:schemeClr val="tx1"/>
              </a:solidFill>
            </a:endParaRPr>
          </a:p>
        </p:txBody>
      </p:sp>
      <p:sp>
        <p:nvSpPr>
          <p:cNvPr id="4" name="Rectángulo 3"/>
          <p:cNvSpPr/>
          <p:nvPr/>
        </p:nvSpPr>
        <p:spPr>
          <a:xfrm>
            <a:off x="379953" y="1318776"/>
            <a:ext cx="4867908" cy="307777"/>
          </a:xfrm>
          <a:prstGeom prst="rect">
            <a:avLst/>
          </a:prstGeom>
        </p:spPr>
        <p:txBody>
          <a:bodyPr wrap="square">
            <a:spAutoFit/>
          </a:bodyPr>
          <a:lstStyle/>
          <a:p>
            <a:pPr marL="0" lvl="0" indent="0">
              <a:buClr>
                <a:schemeClr val="dk1"/>
              </a:buClr>
              <a:buSzPts val="1100"/>
              <a:buNone/>
            </a:pPr>
            <a:r>
              <a:rPr lang="en-GB" dirty="0" err="1">
                <a:solidFill>
                  <a:srgbClr val="2ABBAD"/>
                </a:solidFill>
                <a:latin typeface="Calibri" panose="020F0502020204030204" pitchFamily="34" charset="0"/>
                <a:cs typeface="Calibri" panose="020F0502020204030204" pitchFamily="34" charset="0"/>
              </a:rPr>
              <a:t>Unità</a:t>
            </a:r>
            <a:r>
              <a:rPr lang="en-GB" dirty="0">
                <a:solidFill>
                  <a:srgbClr val="2ABBAD"/>
                </a:solidFill>
                <a:latin typeface="Calibri" panose="020F0502020204030204" pitchFamily="34" charset="0"/>
                <a:cs typeface="Calibri" panose="020F0502020204030204" pitchFamily="34" charset="0"/>
              </a:rPr>
              <a:t> 1. </a:t>
            </a:r>
            <a:r>
              <a:rPr lang="en-GB" dirty="0" err="1">
                <a:solidFill>
                  <a:schemeClr val="tx1"/>
                </a:solidFill>
                <a:latin typeface="Calibri" panose="020F0502020204030204" pitchFamily="34" charset="0"/>
                <a:cs typeface="Calibri" panose="020F0502020204030204" pitchFamily="34" charset="0"/>
              </a:rPr>
              <a:t>Comunicazione</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digitale</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nell’ambiente</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imprenditoriale</a:t>
            </a:r>
            <a:endParaRPr lang="en-GB" dirty="0">
              <a:solidFill>
                <a:schemeClr val="tx1"/>
              </a:solidFill>
              <a:latin typeface="Calibri" panose="020F0502020204030204" pitchFamily="34" charset="0"/>
              <a:cs typeface="Calibri" panose="020F0502020204030204" pitchFamily="34" charset="0"/>
            </a:endParaRPr>
          </a:p>
        </p:txBody>
      </p:sp>
      <p:sp>
        <p:nvSpPr>
          <p:cNvPr id="2" name="Rectángulo 1"/>
          <p:cNvSpPr/>
          <p:nvPr/>
        </p:nvSpPr>
        <p:spPr>
          <a:xfrm>
            <a:off x="924711" y="1659242"/>
            <a:ext cx="5441711" cy="1169551"/>
          </a:xfrm>
          <a:prstGeom prst="rect">
            <a:avLst/>
          </a:prstGeom>
        </p:spPr>
        <p:txBody>
          <a:bodyPr wrap="square">
            <a:spAutoFit/>
          </a:bodyPr>
          <a:lstStyle/>
          <a:p>
            <a:pPr marL="0" lvl="0" indent="0">
              <a:buClr>
                <a:schemeClr val="dk1"/>
              </a:buClr>
              <a:buSzPts val="1100"/>
              <a:buNone/>
            </a:pPr>
            <a:r>
              <a:rPr lang="en-GB" dirty="0">
                <a:solidFill>
                  <a:schemeClr val="tx1"/>
                </a:solidFill>
                <a:latin typeface="Calibri" panose="020F0502020204030204" pitchFamily="34" charset="0"/>
                <a:cs typeface="Calibri" panose="020F0502020204030204" pitchFamily="34" charset="0"/>
              </a:rPr>
              <a:t>1.1 Social media </a:t>
            </a:r>
            <a:r>
              <a:rPr lang="en-GB" dirty="0" err="1">
                <a:solidFill>
                  <a:schemeClr val="tx1"/>
                </a:solidFill>
                <a:latin typeface="Calibri" panose="020F0502020204030204" pitchFamily="34" charset="0"/>
                <a:cs typeface="Calibri" panose="020F0502020204030204" pitchFamily="34" charset="0"/>
              </a:rPr>
              <a:t>aziendale</a:t>
            </a:r>
            <a:endParaRPr lang="en-GB"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r>
              <a:rPr lang="en-GB" dirty="0">
                <a:solidFill>
                  <a:schemeClr val="tx1"/>
                </a:solidFill>
                <a:latin typeface="Calibri" panose="020F0502020204030204" pitchFamily="34" charset="0"/>
                <a:cs typeface="Calibri" panose="020F0502020204030204" pitchFamily="34" charset="0"/>
              </a:rPr>
              <a:t>1.2 </a:t>
            </a:r>
            <a:r>
              <a:rPr lang="en-GB" dirty="0" err="1">
                <a:latin typeface="Calibri" panose="020F0502020204030204" pitchFamily="34" charset="0"/>
                <a:cs typeface="Calibri" panose="020F0502020204030204" pitchFamily="34" charset="0"/>
              </a:rPr>
              <a:t>Vantaggi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offerti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dai</a:t>
            </a:r>
            <a:r>
              <a:rPr lang="en-GB" dirty="0">
                <a:latin typeface="Calibri" panose="020F0502020204030204" pitchFamily="34" charset="0"/>
                <a:cs typeface="Calibri" panose="020F0502020204030204" pitchFamily="34" charset="0"/>
              </a:rPr>
              <a:t> social network </a:t>
            </a:r>
            <a:r>
              <a:rPr lang="en-GB" dirty="0" err="1">
                <a:latin typeface="Calibri" panose="020F0502020204030204" pitchFamily="34" charset="0"/>
                <a:cs typeface="Calibri" panose="020F0502020204030204" pitchFamily="34" charset="0"/>
              </a:rPr>
              <a:t>agli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imprenditori</a:t>
            </a:r>
            <a:r>
              <a:rPr lang="en-GB" dirty="0">
                <a:latin typeface="Calibri" panose="020F0502020204030204" pitchFamily="34" charset="0"/>
                <a:cs typeface="Calibri" panose="020F0502020204030204" pitchFamily="34" charset="0"/>
              </a:rPr>
              <a:t> e alle PMI</a:t>
            </a:r>
          </a:p>
          <a:p>
            <a:pPr marL="0" lvl="0" indent="0">
              <a:buClr>
                <a:schemeClr val="dk1"/>
              </a:buClr>
              <a:buSzPts val="1100"/>
              <a:buNone/>
            </a:pPr>
            <a:endParaRPr lang="en-GB" dirty="0">
              <a:latin typeface="Calibri" panose="020F0502020204030204" pitchFamily="34" charset="0"/>
              <a:cs typeface="Calibri" panose="020F0502020204030204" pitchFamily="34" charset="0"/>
            </a:endParaRPr>
          </a:p>
          <a:p>
            <a:pPr marL="0" lvl="0" indent="0">
              <a:buClr>
                <a:schemeClr val="dk1"/>
              </a:buClr>
              <a:buSzPts val="1100"/>
              <a:buNone/>
            </a:pPr>
            <a:r>
              <a:rPr lang="es-ES" dirty="0">
                <a:solidFill>
                  <a:schemeClr val="tx1"/>
                </a:solidFill>
                <a:latin typeface="Calibri" panose="020F0502020204030204" pitchFamily="34" charset="0"/>
                <a:cs typeface="Calibri" panose="020F0502020204030204" pitchFamily="34" charset="0"/>
              </a:rPr>
              <a:t>1.3 </a:t>
            </a:r>
            <a:r>
              <a:rPr lang="es-ES" dirty="0" err="1">
                <a:solidFill>
                  <a:schemeClr val="tx1"/>
                </a:solidFill>
                <a:latin typeface="Calibri" panose="020F0502020204030204" pitchFamily="34" charset="0"/>
                <a:cs typeface="Calibri" panose="020F0502020204030204" pitchFamily="34" charset="0"/>
              </a:rPr>
              <a:t>Strumenti</a:t>
            </a:r>
            <a:r>
              <a:rPr lang="es-ES" dirty="0">
                <a:solidFill>
                  <a:schemeClr val="tx1"/>
                </a:solidFill>
                <a:latin typeface="Calibri" panose="020F0502020204030204" pitchFamily="34" charset="0"/>
                <a:cs typeface="Calibri" panose="020F0502020204030204" pitchFamily="34" charset="0"/>
              </a:rPr>
              <a:t> </a:t>
            </a:r>
            <a:r>
              <a:rPr lang="es-ES" dirty="0" err="1">
                <a:solidFill>
                  <a:schemeClr val="tx1"/>
                </a:solidFill>
                <a:latin typeface="Calibri" panose="020F0502020204030204" pitchFamily="34" charset="0"/>
                <a:cs typeface="Calibri" panose="020F0502020204030204" pitchFamily="34" charset="0"/>
              </a:rPr>
              <a:t>principali</a:t>
            </a:r>
            <a:endParaRPr lang="es-ES" dirty="0">
              <a:solidFill>
                <a:schemeClr val="tx1"/>
              </a:solidFill>
              <a:latin typeface="Calibri" panose="020F0502020204030204" pitchFamily="34" charset="0"/>
              <a:cs typeface="Calibri" panose="020F0502020204030204" pitchFamily="34" charset="0"/>
            </a:endParaRPr>
          </a:p>
        </p:txBody>
      </p:sp>
      <p:sp>
        <p:nvSpPr>
          <p:cNvPr id="5" name="CuadroTexto 4"/>
          <p:cNvSpPr txBox="1"/>
          <p:nvPr/>
        </p:nvSpPr>
        <p:spPr>
          <a:xfrm>
            <a:off x="1431757" y="2845876"/>
            <a:ext cx="3040852"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Facebook per le </a:t>
            </a:r>
            <a:r>
              <a:rPr lang="es-ES" dirty="0" err="1">
                <a:latin typeface="Calibri" panose="020F0502020204030204" pitchFamily="34" charset="0"/>
                <a:cs typeface="Calibri" panose="020F0502020204030204" pitchFamily="34" charset="0"/>
              </a:rPr>
              <a:t>imprese</a:t>
            </a:r>
            <a:endParaRPr lang="en-GB" dirty="0">
              <a:latin typeface="Calibri" panose="020F0502020204030204" pitchFamily="34" charset="0"/>
              <a:cs typeface="Calibri" panose="020F0502020204030204" pitchFamily="34" charset="0"/>
            </a:endParaRPr>
          </a:p>
        </p:txBody>
      </p:sp>
      <p:sp>
        <p:nvSpPr>
          <p:cNvPr id="8" name="CuadroTexto 7"/>
          <p:cNvSpPr txBox="1"/>
          <p:nvPr/>
        </p:nvSpPr>
        <p:spPr>
          <a:xfrm>
            <a:off x="1431756" y="3169585"/>
            <a:ext cx="2683043"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Instagram per le </a:t>
            </a:r>
            <a:r>
              <a:rPr lang="es-ES" dirty="0" err="1">
                <a:latin typeface="Calibri" panose="020F0502020204030204" pitchFamily="34" charset="0"/>
                <a:cs typeface="Calibri" panose="020F0502020204030204" pitchFamily="34" charset="0"/>
              </a:rPr>
              <a:t>imprese</a:t>
            </a:r>
            <a:endParaRPr lang="en-GB" dirty="0">
              <a:latin typeface="Calibri" panose="020F0502020204030204" pitchFamily="34" charset="0"/>
              <a:cs typeface="Calibri" panose="020F0502020204030204" pitchFamily="34" charset="0"/>
            </a:endParaRPr>
          </a:p>
        </p:txBody>
      </p:sp>
      <p:sp>
        <p:nvSpPr>
          <p:cNvPr id="9" name="CuadroTexto 8"/>
          <p:cNvSpPr txBox="1"/>
          <p:nvPr/>
        </p:nvSpPr>
        <p:spPr>
          <a:xfrm>
            <a:off x="1431757" y="3500745"/>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LinkedIn per le </a:t>
            </a:r>
            <a:r>
              <a:rPr lang="es-ES" dirty="0" err="1">
                <a:latin typeface="Calibri" panose="020F0502020204030204" pitchFamily="34" charset="0"/>
                <a:cs typeface="Calibri" panose="020F0502020204030204" pitchFamily="34" charset="0"/>
              </a:rPr>
              <a:t>imprese</a:t>
            </a:r>
            <a:endParaRPr lang="en-GB" dirty="0">
              <a:latin typeface="Calibri" panose="020F0502020204030204" pitchFamily="34" charset="0"/>
              <a:cs typeface="Calibri" panose="020F0502020204030204" pitchFamily="34" charset="0"/>
            </a:endParaRPr>
          </a:p>
        </p:txBody>
      </p:sp>
      <p:sp>
        <p:nvSpPr>
          <p:cNvPr id="10" name="CuadroTexto 9"/>
          <p:cNvSpPr txBox="1"/>
          <p:nvPr/>
        </p:nvSpPr>
        <p:spPr>
          <a:xfrm>
            <a:off x="1431757" y="3842688"/>
            <a:ext cx="2812252" cy="30777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WhatsApp per le </a:t>
            </a:r>
            <a:r>
              <a:rPr lang="es-ES" dirty="0" err="1">
                <a:latin typeface="Calibri" panose="020F0502020204030204" pitchFamily="34" charset="0"/>
                <a:cs typeface="Calibri" panose="020F0502020204030204" pitchFamily="34" charset="0"/>
              </a:rPr>
              <a:t>imprese</a:t>
            </a:r>
            <a:endParaRPr lang="en-GB"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13441" y="2052341"/>
            <a:ext cx="3537284" cy="1169551"/>
          </a:xfrm>
          <a:prstGeom prst="rect">
            <a:avLst/>
          </a:prstGeom>
        </p:spPr>
        <p:txBody>
          <a:bodyPr wrap="square">
            <a:spAutoFit/>
          </a:bodyPr>
          <a:lstStyle/>
          <a:p>
            <a:r>
              <a:rPr lang="en-GB" b="1" dirty="0" err="1">
                <a:latin typeface="Calibri" panose="020F0502020204030204" pitchFamily="34" charset="0"/>
                <a:cs typeface="Calibri" panose="020F0502020204030204" pitchFamily="34" charset="0"/>
              </a:rPr>
              <a:t>Terzo</a:t>
            </a:r>
            <a:r>
              <a:rPr lang="en-GB" b="1" dirty="0">
                <a:latin typeface="Calibri" panose="020F0502020204030204" pitchFamily="34" charset="0"/>
                <a:cs typeface="Calibri" panose="020F0502020204030204" pitchFamily="34" charset="0"/>
              </a:rPr>
              <a:t> </a:t>
            </a:r>
            <a:r>
              <a:rPr lang="en-GB" b="1" dirty="0" err="1">
                <a:latin typeface="Calibri" panose="020F0502020204030204" pitchFamily="34" charset="0"/>
                <a:cs typeface="Calibri" panose="020F0502020204030204" pitchFamily="34" charset="0"/>
              </a:rPr>
              <a:t>passo</a:t>
            </a:r>
            <a:r>
              <a:rPr lang="en-GB" b="1"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Aggiungi</a:t>
            </a:r>
            <a:r>
              <a:rPr lang="en-GB" dirty="0">
                <a:latin typeface="Calibri" panose="020F0502020204030204" pitchFamily="34" charset="0"/>
                <a:cs typeface="Calibri" panose="020F0502020204030204" pitchFamily="34" charset="0"/>
              </a:rPr>
              <a:t> un logo.</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Il logo </a:t>
            </a:r>
            <a:r>
              <a:rPr lang="en-GB" dirty="0" err="1">
                <a:latin typeface="Calibri" panose="020F0502020204030204" pitchFamily="34" charset="0"/>
                <a:cs typeface="Calibri" panose="020F0502020204030204" pitchFamily="34" charset="0"/>
              </a:rPr>
              <a:t>dovrebbe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essere</a:t>
            </a:r>
            <a:r>
              <a:rPr lang="en-GB" dirty="0">
                <a:latin typeface="Calibri" panose="020F0502020204030204" pitchFamily="34" charset="0"/>
                <a:cs typeface="Calibri" panose="020F0502020204030204" pitchFamily="34" charset="0"/>
              </a:rPr>
              <a:t> 300x300 pixel ed </a:t>
            </a:r>
            <a:r>
              <a:rPr lang="en-GB" dirty="0" err="1">
                <a:latin typeface="Calibri" panose="020F0502020204030204" pitchFamily="34" charset="0"/>
                <a:cs typeface="Calibri" panose="020F0502020204030204" pitchFamily="34" charset="0"/>
              </a:rPr>
              <a:t>essere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salvato</a:t>
            </a:r>
            <a:r>
              <a:rPr lang="en-GB" dirty="0">
                <a:latin typeface="Calibri" panose="020F0502020204030204" pitchFamily="34" charset="0"/>
                <a:cs typeface="Calibri" panose="020F0502020204030204" pitchFamily="34" charset="0"/>
              </a:rPr>
              <a:t> come file </a:t>
            </a:r>
          </a:p>
          <a:p>
            <a:r>
              <a:rPr lang="en-GB" dirty="0">
                <a:latin typeface="Calibri" panose="020F0502020204030204" pitchFamily="34" charset="0"/>
                <a:cs typeface="Calibri" panose="020F0502020204030204" pitchFamily="34" charset="0"/>
              </a:rPr>
              <a:t>JPG o PNG.</a:t>
            </a:r>
          </a:p>
        </p:txBody>
      </p:sp>
      <p:pic>
        <p:nvPicPr>
          <p:cNvPr id="5" name="Imagen 4"/>
          <p:cNvPicPr>
            <a:picLocks noChangeAspect="1"/>
          </p:cNvPicPr>
          <p:nvPr/>
        </p:nvPicPr>
        <p:blipFill>
          <a:blip r:embed="rId3"/>
          <a:stretch>
            <a:fillRect/>
          </a:stretch>
        </p:blipFill>
        <p:spPr>
          <a:xfrm>
            <a:off x="3650724" y="1004545"/>
            <a:ext cx="5222672" cy="3572919"/>
          </a:xfrm>
          <a:prstGeom prst="rect">
            <a:avLst/>
          </a:prstGeom>
        </p:spPr>
      </p:pic>
      <p:sp>
        <p:nvSpPr>
          <p:cNvPr id="3" name="Rectángulo redondeado 2"/>
          <p:cNvSpPr/>
          <p:nvPr/>
        </p:nvSpPr>
        <p:spPr>
          <a:xfrm>
            <a:off x="3636974" y="3822605"/>
            <a:ext cx="2653823" cy="83189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14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34066" y="1450666"/>
            <a:ext cx="4572000" cy="2462213"/>
          </a:xfrm>
          <a:prstGeom prst="rect">
            <a:avLst/>
          </a:prstGeom>
        </p:spPr>
        <p:txBody>
          <a:bodyPr>
            <a:spAutoFit/>
          </a:bodyPr>
          <a:lstStyle/>
          <a:p>
            <a:r>
              <a:rPr lang="en-GB" dirty="0" err="1">
                <a:solidFill>
                  <a:srgbClr val="0E101A"/>
                </a:solidFill>
              </a:rPr>
              <a:t>Consigli</a:t>
            </a:r>
            <a:r>
              <a:rPr lang="en-GB" dirty="0">
                <a:solidFill>
                  <a:srgbClr val="0E101A"/>
                </a:solidFill>
              </a:rPr>
              <a:t> per </a:t>
            </a:r>
            <a:r>
              <a:rPr lang="en-GB" dirty="0" err="1">
                <a:solidFill>
                  <a:srgbClr val="0E101A"/>
                </a:solidFill>
              </a:rPr>
              <a:t>usare</a:t>
            </a:r>
            <a:r>
              <a:rPr lang="en-GB" dirty="0">
                <a:solidFill>
                  <a:srgbClr val="0E101A"/>
                </a:solidFill>
              </a:rPr>
              <a:t> la </a:t>
            </a:r>
            <a:r>
              <a:rPr lang="en-GB" dirty="0" err="1">
                <a:solidFill>
                  <a:srgbClr val="0E101A"/>
                </a:solidFill>
              </a:rPr>
              <a:t>pagina</a:t>
            </a:r>
            <a:r>
              <a:rPr lang="en-GB" dirty="0">
                <a:solidFill>
                  <a:srgbClr val="0E101A"/>
                </a:solidFill>
              </a:rPr>
              <a:t> LinkedIn:</a:t>
            </a:r>
          </a:p>
          <a:p>
            <a:endParaRPr lang="en-GB" dirty="0">
              <a:solidFill>
                <a:srgbClr val="0E101A"/>
              </a:solidFill>
            </a:endParaRPr>
          </a:p>
          <a:p>
            <a:endParaRPr lang="en-GB" dirty="0">
              <a:solidFill>
                <a:srgbClr val="0E101A"/>
              </a:solidFill>
            </a:endParaRPr>
          </a:p>
          <a:p>
            <a:r>
              <a:rPr lang="en-GB" b="1" dirty="0">
                <a:solidFill>
                  <a:srgbClr val="0E101A"/>
                </a:solidFill>
              </a:rPr>
              <a:t>	</a:t>
            </a:r>
            <a:r>
              <a:rPr lang="en-GB" b="1" dirty="0" err="1">
                <a:solidFill>
                  <a:srgbClr val="0E101A"/>
                </a:solidFill>
              </a:rPr>
              <a:t>Ottieni</a:t>
            </a:r>
            <a:r>
              <a:rPr lang="en-GB" b="1" dirty="0">
                <a:solidFill>
                  <a:srgbClr val="0E101A"/>
                </a:solidFill>
              </a:rPr>
              <a:t> followers</a:t>
            </a:r>
          </a:p>
          <a:p>
            <a:endParaRPr lang="en-GB" b="1" dirty="0">
              <a:solidFill>
                <a:srgbClr val="0E101A"/>
              </a:solidFill>
            </a:endParaRPr>
          </a:p>
          <a:p>
            <a:endParaRPr lang="en-GB" b="1" dirty="0">
              <a:solidFill>
                <a:srgbClr val="0E101A"/>
              </a:solidFill>
            </a:endParaRPr>
          </a:p>
          <a:p>
            <a:endParaRPr lang="en-GB" b="1" dirty="0">
              <a:solidFill>
                <a:srgbClr val="0E101A"/>
              </a:solidFill>
            </a:endParaRPr>
          </a:p>
          <a:p>
            <a:r>
              <a:rPr lang="en-GB" b="1" dirty="0">
                <a:solidFill>
                  <a:srgbClr val="0E101A"/>
                </a:solidFill>
              </a:rPr>
              <a:t>	</a:t>
            </a:r>
          </a:p>
          <a:p>
            <a:r>
              <a:rPr lang="en-GB" b="1" dirty="0">
                <a:solidFill>
                  <a:srgbClr val="0E101A"/>
                </a:solidFill>
              </a:rPr>
              <a:t>	</a:t>
            </a:r>
            <a:r>
              <a:rPr lang="en-GB" b="1" dirty="0" err="1">
                <a:solidFill>
                  <a:srgbClr val="0E101A"/>
                </a:solidFill>
              </a:rPr>
              <a:t>Publicca</a:t>
            </a:r>
            <a:r>
              <a:rPr lang="en-GB" b="1" dirty="0">
                <a:solidFill>
                  <a:srgbClr val="0E101A"/>
                </a:solidFill>
              </a:rPr>
              <a:t> </a:t>
            </a:r>
            <a:r>
              <a:rPr lang="en-GB" b="1" dirty="0" err="1">
                <a:solidFill>
                  <a:srgbClr val="0E101A"/>
                </a:solidFill>
              </a:rPr>
              <a:t>contenuti</a:t>
            </a:r>
            <a:r>
              <a:rPr lang="en-GB" b="1" dirty="0">
                <a:solidFill>
                  <a:srgbClr val="0E101A"/>
                </a:solidFill>
              </a:rPr>
              <a:t> </a:t>
            </a:r>
            <a:r>
              <a:rPr lang="en-GB" b="1" dirty="0" err="1">
                <a:solidFill>
                  <a:srgbClr val="0E101A"/>
                </a:solidFill>
              </a:rPr>
              <a:t>rilevanti</a:t>
            </a:r>
            <a:endParaRPr lang="en-GB" b="1" dirty="0">
              <a:solidFill>
                <a:srgbClr val="0E101A"/>
              </a:solidFill>
            </a:endParaRPr>
          </a:p>
          <a:p>
            <a:endParaRPr lang="en-GB" b="1" dirty="0">
              <a:solidFill>
                <a:srgbClr val="0E101A"/>
              </a:solidFill>
            </a:endParaRPr>
          </a:p>
          <a:p>
            <a:r>
              <a:rPr lang="en-GB" b="1" dirty="0">
                <a:solidFill>
                  <a:srgbClr val="0E101A"/>
                </a:solidFill>
              </a:rPr>
              <a:t>	</a:t>
            </a:r>
            <a:endParaRPr lang="en-GB" b="1" dirty="0">
              <a:solidFill>
                <a:srgbClr val="0E101A"/>
              </a:solidFill>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46" y="1812265"/>
            <a:ext cx="450803" cy="559678"/>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17" y="2875671"/>
            <a:ext cx="450803" cy="559678"/>
          </a:xfrm>
          <a:prstGeom prst="rect">
            <a:avLst/>
          </a:prstGeom>
        </p:spPr>
      </p:pic>
      <p:sp>
        <p:nvSpPr>
          <p:cNvPr id="3" name="Rectángulo 2"/>
          <p:cNvSpPr/>
          <p:nvPr/>
        </p:nvSpPr>
        <p:spPr>
          <a:xfrm>
            <a:off x="4403557" y="2084936"/>
            <a:ext cx="4572000" cy="1384995"/>
          </a:xfrm>
          <a:prstGeom prst="rect">
            <a:avLst/>
          </a:prstGeom>
        </p:spPr>
        <p:txBody>
          <a:bodyPr>
            <a:spAutoFit/>
          </a:bodyPr>
          <a:lstStyle/>
          <a:p>
            <a:r>
              <a:rPr lang="en-GB" b="1" dirty="0" err="1">
                <a:solidFill>
                  <a:srgbClr val="0E101A"/>
                </a:solidFill>
              </a:rPr>
              <a:t>Pubblica</a:t>
            </a:r>
            <a:r>
              <a:rPr lang="en-GB" b="1" dirty="0">
                <a:solidFill>
                  <a:srgbClr val="0E101A"/>
                </a:solidFill>
              </a:rPr>
              <a:t> video e </a:t>
            </a:r>
            <a:r>
              <a:rPr lang="en-GB" b="1" dirty="0" err="1">
                <a:solidFill>
                  <a:srgbClr val="0E101A"/>
                </a:solidFill>
              </a:rPr>
              <a:t>foto</a:t>
            </a:r>
            <a:endParaRPr lang="en-GB" b="1" dirty="0">
              <a:solidFill>
                <a:srgbClr val="0E101A"/>
              </a:solidFill>
            </a:endParaRPr>
          </a:p>
          <a:p>
            <a:endParaRPr lang="es-ES" b="1" dirty="0">
              <a:solidFill>
                <a:srgbClr val="0E101A"/>
              </a:solidFill>
            </a:endParaRPr>
          </a:p>
          <a:p>
            <a:endParaRPr lang="es-ES" b="1" dirty="0">
              <a:solidFill>
                <a:srgbClr val="0E101A"/>
              </a:solidFill>
            </a:endParaRPr>
          </a:p>
          <a:p>
            <a:endParaRPr lang="en-GB" b="1" dirty="0">
              <a:solidFill>
                <a:srgbClr val="0E101A"/>
              </a:solidFill>
            </a:endParaRPr>
          </a:p>
          <a:p>
            <a:endParaRPr lang="en-GB" b="1" dirty="0">
              <a:solidFill>
                <a:srgbClr val="0E101A"/>
              </a:solidFill>
            </a:endParaRPr>
          </a:p>
          <a:p>
            <a:r>
              <a:rPr lang="en-GB" b="1" dirty="0" err="1">
                <a:solidFill>
                  <a:srgbClr val="0E101A"/>
                </a:solidFill>
              </a:rPr>
              <a:t>Crea</a:t>
            </a:r>
            <a:r>
              <a:rPr lang="en-GB" b="1" dirty="0">
                <a:solidFill>
                  <a:srgbClr val="0E101A"/>
                </a:solidFill>
              </a:rPr>
              <a:t> </a:t>
            </a:r>
            <a:r>
              <a:rPr lang="en-GB" b="1" dirty="0" err="1">
                <a:solidFill>
                  <a:srgbClr val="0E101A"/>
                </a:solidFill>
              </a:rPr>
              <a:t>Pagine</a:t>
            </a:r>
            <a:r>
              <a:rPr lang="en-GB" b="1" dirty="0">
                <a:solidFill>
                  <a:srgbClr val="0E101A"/>
                </a:solidFill>
              </a:rPr>
              <a:t> </a:t>
            </a:r>
            <a:r>
              <a:rPr lang="en-GB" b="1" dirty="0" err="1">
                <a:solidFill>
                  <a:srgbClr val="0E101A"/>
                </a:solidFill>
              </a:rPr>
              <a:t>vetrina</a:t>
            </a:r>
            <a:r>
              <a:rPr lang="en-GB" b="1" dirty="0">
                <a:solidFill>
                  <a:srgbClr val="0E101A"/>
                </a:solidFill>
              </a:rPr>
              <a:t> </a:t>
            </a:r>
            <a:r>
              <a:rPr lang="en-GB" b="1" dirty="0" err="1">
                <a:solidFill>
                  <a:srgbClr val="0E101A"/>
                </a:solidFill>
              </a:rPr>
              <a:t>su</a:t>
            </a:r>
            <a:r>
              <a:rPr lang="en-GB" b="1" dirty="0">
                <a:solidFill>
                  <a:srgbClr val="0E101A"/>
                </a:solidFill>
              </a:rPr>
              <a:t> LinkedIn</a:t>
            </a: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754" y="1780523"/>
            <a:ext cx="450803" cy="559678"/>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754" y="2878511"/>
            <a:ext cx="450803" cy="559678"/>
          </a:xfrm>
          <a:prstGeom prst="rect">
            <a:avLst/>
          </a:prstGeom>
        </p:spPr>
      </p:pic>
    </p:spTree>
    <p:extLst>
      <p:ext uri="{BB962C8B-B14F-4D97-AF65-F5344CB8AC3E}">
        <p14:creationId xmlns:p14="http://schemas.microsoft.com/office/powerpoint/2010/main" val="274927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0532" cy="1384995"/>
          </a:xfrm>
          <a:prstGeom prst="rect">
            <a:avLst/>
          </a:prstGeom>
        </p:spPr>
        <p:txBody>
          <a:bodyPr wrap="square">
            <a:spAutoFit/>
          </a:bodyPr>
          <a:lstStyle/>
          <a:p>
            <a:pPr marL="285750" indent="-285750">
              <a:buFont typeface="Arial" panose="020B0604020202020204" pitchFamily="34" charset="0"/>
              <a:buChar char="•"/>
            </a:pPr>
            <a:r>
              <a:rPr lang="en-GB" b="1" dirty="0">
                <a:solidFill>
                  <a:srgbClr val="004C52"/>
                </a:solidFill>
                <a:latin typeface="Calibri" panose="020F0502020204030204" pitchFamily="34" charset="0"/>
                <a:cs typeface="Calibri" panose="020F0502020204030204" pitchFamily="34" charset="0"/>
                <a:hlinkClick r:id="rId3"/>
              </a:rPr>
              <a:t>WhatsApp business:</a:t>
            </a:r>
            <a:endParaRPr lang="en-GB" b="1" dirty="0">
              <a:solidFill>
                <a:srgbClr val="004C52"/>
              </a:solidFill>
              <a:latin typeface="Calibri" panose="020F0502020204030204" pitchFamily="34" charset="0"/>
              <a:cs typeface="Calibri" panose="020F0502020204030204" pitchFamily="34" charset="0"/>
            </a:endParaRPr>
          </a:p>
          <a:p>
            <a:r>
              <a:rPr lang="en-GB" dirty="0" err="1">
                <a:latin typeface="Calibri" panose="020F0502020204030204" pitchFamily="34" charset="0"/>
                <a:cs typeface="Calibri" panose="020F0502020204030204" pitchFamily="34" charset="0"/>
              </a:rPr>
              <a:t>L'applicazione</a:t>
            </a:r>
            <a:r>
              <a:rPr lang="en-GB" dirty="0">
                <a:latin typeface="Calibri" panose="020F0502020204030204" pitchFamily="34" charset="0"/>
                <a:cs typeface="Calibri" panose="020F0502020204030204" pitchFamily="34" charset="0"/>
              </a:rPr>
              <a:t> WhatsApp Business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stata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costruita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pensando</a:t>
            </a:r>
            <a:r>
              <a:rPr lang="en-GB" dirty="0">
                <a:latin typeface="Calibri" panose="020F0502020204030204" pitchFamily="34" charset="0"/>
                <a:cs typeface="Calibri" panose="020F0502020204030204" pitchFamily="34" charset="0"/>
              </a:rPr>
              <a:t> ai </a:t>
            </a:r>
            <a:r>
              <a:rPr lang="en-GB" dirty="0" err="1">
                <a:latin typeface="Calibri" panose="020F0502020204030204" pitchFamily="34" charset="0"/>
                <a:cs typeface="Calibri" panose="020F0502020204030204" pitchFamily="34" charset="0"/>
              </a:rPr>
              <a:t>proprietari</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piccole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imprese</a:t>
            </a:r>
            <a:r>
              <a:rPr lang="en-GB" dirty="0">
                <a:latin typeface="Calibri" panose="020F0502020204030204" pitchFamily="34" charset="0"/>
                <a:cs typeface="Calibri" panose="020F0502020204030204" pitchFamily="34" charset="0"/>
              </a:rPr>
              <a:t>. Con </a:t>
            </a:r>
            <a:r>
              <a:rPr lang="en-GB" dirty="0" err="1">
                <a:latin typeface="Calibri" panose="020F0502020204030204" pitchFamily="34" charset="0"/>
                <a:cs typeface="Calibri" panose="020F0502020204030204" pitchFamily="34" charset="0"/>
              </a:rPr>
              <a:t>l'app</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gratuita</a:t>
            </a:r>
            <a:r>
              <a:rPr lang="en-GB" dirty="0">
                <a:latin typeface="Calibri" panose="020F0502020204030204" pitchFamily="34" charset="0"/>
                <a:cs typeface="Calibri" panose="020F0502020204030204" pitchFamily="34" charset="0"/>
              </a:rPr>
              <a:t> da </a:t>
            </a:r>
            <a:r>
              <a:rPr lang="en-GB" dirty="0" err="1">
                <a:latin typeface="Calibri" panose="020F0502020204030204" pitchFamily="34" charset="0"/>
                <a:cs typeface="Calibri" panose="020F0502020204030204" pitchFamily="34" charset="0"/>
              </a:rPr>
              <a:t>scaricare</a:t>
            </a:r>
            <a:r>
              <a:rPr lang="en-GB" dirty="0">
                <a:latin typeface="Calibri" panose="020F0502020204030204" pitchFamily="34" charset="0"/>
                <a:cs typeface="Calibri" panose="020F0502020204030204" pitchFamily="34" charset="0"/>
              </a:rPr>
              <a:t>, le </a:t>
            </a:r>
            <a:r>
              <a:rPr lang="en-GB" dirty="0" err="1">
                <a:latin typeface="Calibri" panose="020F0502020204030204" pitchFamily="34" charset="0"/>
                <a:cs typeface="Calibri" panose="020F0502020204030204" pitchFamily="34" charset="0"/>
              </a:rPr>
              <a:t>aziende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possono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interagire</a:t>
            </a:r>
            <a:r>
              <a:rPr lang="en-GB" dirty="0">
                <a:latin typeface="Calibri" panose="020F0502020204030204" pitchFamily="34" charset="0"/>
                <a:cs typeface="Calibri" panose="020F0502020204030204" pitchFamily="34" charset="0"/>
              </a:rPr>
              <a:t> con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clienti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facilmente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utilizzando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strumenti</a:t>
            </a:r>
            <a:r>
              <a:rPr lang="en-GB" dirty="0">
                <a:latin typeface="Calibri" panose="020F0502020204030204" pitchFamily="34" charset="0"/>
                <a:cs typeface="Calibri" panose="020F0502020204030204" pitchFamily="34" charset="0"/>
              </a:rPr>
              <a:t> per </a:t>
            </a:r>
            <a:r>
              <a:rPr lang="en-GB" dirty="0" err="1">
                <a:latin typeface="Calibri" panose="020F0502020204030204" pitchFamily="34" charset="0"/>
                <a:cs typeface="Calibri" panose="020F0502020204030204" pitchFamily="34" charset="0"/>
              </a:rPr>
              <a:t>automatizzare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rispondere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rapidamente</a:t>
            </a:r>
            <a:r>
              <a:rPr lang="en-GB" dirty="0">
                <a:latin typeface="Calibri" panose="020F0502020204030204" pitchFamily="34" charset="0"/>
                <a:cs typeface="Calibri" panose="020F0502020204030204" pitchFamily="34" charset="0"/>
              </a:rPr>
              <a:t> ai </a:t>
            </a:r>
            <a:r>
              <a:rPr lang="en-GB" dirty="0" err="1">
                <a:latin typeface="Calibri" panose="020F0502020204030204" pitchFamily="34" charset="0"/>
                <a:cs typeface="Calibri" panose="020F0502020204030204" pitchFamily="34" charset="0"/>
              </a:rPr>
              <a:t>messaggi</a:t>
            </a:r>
            <a:r>
              <a:rPr lang="en-GB" dirty="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 </a:t>
            </a:r>
          </a:p>
          <a:p>
            <a:endParaRPr lang="en-GB" dirty="0">
              <a:latin typeface="Calibri" panose="020F0502020204030204" pitchFamily="34" charset="0"/>
              <a:cs typeface="Calibri" panose="020F0502020204030204" pitchFamily="34" charset="0"/>
            </a:endParaRPr>
          </a:p>
        </p:txBody>
      </p:sp>
      <p:sp>
        <p:nvSpPr>
          <p:cNvPr id="6" name="Rectángulo 5"/>
          <p:cNvSpPr/>
          <p:nvPr/>
        </p:nvSpPr>
        <p:spPr>
          <a:xfrm>
            <a:off x="223444" y="2408612"/>
            <a:ext cx="8528670" cy="1815882"/>
          </a:xfrm>
          <a:prstGeom prst="rect">
            <a:avLst/>
          </a:prstGeom>
        </p:spPr>
        <p:txBody>
          <a:bodyPr wrap="square">
            <a:spAutoFit/>
          </a:bodyPr>
          <a:lstStyle/>
          <a:p>
            <a:r>
              <a:rPr lang="en-GB" dirty="0" err="1">
                <a:solidFill>
                  <a:srgbClr val="0E101A"/>
                </a:solidFill>
                <a:latin typeface="Calibri" panose="020F0502020204030204" pitchFamily="34" charset="0"/>
                <a:cs typeface="Calibri" panose="020F0502020204030204" pitchFamily="34" charset="0"/>
              </a:rPr>
              <a:t>Inizia</a:t>
            </a:r>
            <a:r>
              <a:rPr lang="en-GB" dirty="0">
                <a:solidFill>
                  <a:srgbClr val="0E101A"/>
                </a:solidFill>
                <a:latin typeface="Calibri" panose="020F0502020204030204" pitchFamily="34" charset="0"/>
                <a:cs typeface="Calibri" panose="020F0502020204030204" pitchFamily="34" charset="0"/>
              </a:rPr>
              <a:t> ad </a:t>
            </a:r>
            <a:r>
              <a:rPr lang="en-GB" dirty="0" err="1">
                <a:solidFill>
                  <a:srgbClr val="0E101A"/>
                </a:solidFill>
                <a:latin typeface="Calibri" panose="020F0502020204030204" pitchFamily="34" charset="0"/>
                <a:cs typeface="Calibri" panose="020F0502020204030204" pitchFamily="34" charset="0"/>
              </a:rPr>
              <a:t>usare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l'app</a:t>
            </a:r>
            <a:r>
              <a:rPr lang="en-GB" dirty="0">
                <a:solidFill>
                  <a:srgbClr val="0E101A"/>
                </a:solidFill>
                <a:latin typeface="Calibri" panose="020F0502020204030204" pitchFamily="34" charset="0"/>
                <a:cs typeface="Calibri" panose="020F0502020204030204" pitchFamily="34" charset="0"/>
              </a:rPr>
              <a:t> WhatsApp Business</a:t>
            </a:r>
          </a:p>
          <a:p>
            <a:endParaRPr lang="en-GB" dirty="0">
              <a:solidFill>
                <a:srgbClr val="0E101A"/>
              </a:solidFill>
              <a:latin typeface="Calibri" panose="020F0502020204030204" pitchFamily="34" charset="0"/>
              <a:cs typeface="Calibri" panose="020F0502020204030204" pitchFamily="34" charset="0"/>
            </a:endParaRPr>
          </a:p>
          <a:p>
            <a:r>
              <a:rPr lang="en-GB" b="1" dirty="0" err="1">
                <a:solidFill>
                  <a:srgbClr val="0E101A"/>
                </a:solidFill>
                <a:latin typeface="Calibri" panose="020F0502020204030204" pitchFamily="34" charset="0"/>
                <a:cs typeface="Calibri" panose="020F0502020204030204" pitchFamily="34" charset="0"/>
              </a:rPr>
              <a:t>Scarica</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l'app</a:t>
            </a:r>
            <a:r>
              <a:rPr lang="en-GB" b="1"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panose="020F0502020204030204" pitchFamily="34" charset="0"/>
                <a:cs typeface="Calibri" panose="020F0502020204030204" pitchFamily="34" charset="0"/>
              </a:rPr>
              <a:t>Inizia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scaricando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l'app</a:t>
            </a:r>
            <a:r>
              <a:rPr lang="en-GB" dirty="0">
                <a:solidFill>
                  <a:srgbClr val="0E101A"/>
                </a:solidFill>
                <a:latin typeface="Calibri" panose="020F0502020204030204" pitchFamily="34" charset="0"/>
                <a:cs typeface="Calibri" panose="020F0502020204030204" pitchFamily="34" charset="0"/>
              </a:rPr>
              <a:t> WhatsApp Business e </a:t>
            </a:r>
            <a:r>
              <a:rPr lang="en-GB" dirty="0" err="1">
                <a:solidFill>
                  <a:srgbClr val="0E101A"/>
                </a:solidFill>
                <a:latin typeface="Calibri" panose="020F0502020204030204" pitchFamily="34" charset="0"/>
                <a:cs typeface="Calibri" panose="020F0502020204030204" pitchFamily="34" charset="0"/>
              </a:rPr>
              <a:t>seguendo</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istruzioni</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registrare</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tuo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numero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telefono</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iOS:          </a:t>
            </a:r>
            <a:r>
              <a:rPr lang="en-GB" dirty="0">
                <a:solidFill>
                  <a:srgbClr val="0E101A"/>
                </a:solidFill>
                <a:latin typeface="Calibri" panose="020F0502020204030204" pitchFamily="34" charset="0"/>
                <a:cs typeface="Calibri" panose="020F0502020204030204" pitchFamily="34" charset="0"/>
                <a:hlinkClick r:id="rId4"/>
              </a:rPr>
              <a:t>https://apps.apple.com/app/whatsapp-business/id1386412985</a:t>
            </a: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Android: </a:t>
            </a:r>
            <a:r>
              <a:rPr lang="en-GB" dirty="0">
                <a:solidFill>
                  <a:srgbClr val="0E101A"/>
                </a:solidFill>
                <a:latin typeface="Calibri" panose="020F0502020204030204" pitchFamily="34" charset="0"/>
                <a:cs typeface="Calibri" panose="020F0502020204030204" pitchFamily="34" charset="0"/>
                <a:hlinkClick r:id="rId5"/>
              </a:rPr>
              <a:t>https://play.google.com/store/apps/details?id=com.whatsapp.w4b</a:t>
            </a:r>
            <a:endParaRPr lang="en-GB" dirty="0">
              <a:solidFill>
                <a:srgbClr val="0E101A"/>
              </a:solidFill>
              <a:effectLst/>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6"/>
          <a:stretch>
            <a:fillRect/>
          </a:stretch>
        </p:blipFill>
        <p:spPr>
          <a:xfrm>
            <a:off x="6369732" y="3561347"/>
            <a:ext cx="1804866" cy="960864"/>
          </a:xfrm>
          <a:prstGeom prst="rect">
            <a:avLst/>
          </a:prstGeom>
        </p:spPr>
      </p:pic>
    </p:spTree>
    <p:extLst>
      <p:ext uri="{BB962C8B-B14F-4D97-AF65-F5344CB8AC3E}">
        <p14:creationId xmlns:p14="http://schemas.microsoft.com/office/powerpoint/2010/main" val="106941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231271" y="701270"/>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6" name="Rectángulo 5"/>
          <p:cNvSpPr/>
          <p:nvPr/>
        </p:nvSpPr>
        <p:spPr>
          <a:xfrm>
            <a:off x="0" y="1182534"/>
            <a:ext cx="6978317" cy="3539430"/>
          </a:xfrm>
          <a:prstGeom prst="rect">
            <a:avLst/>
          </a:prstGeom>
        </p:spPr>
        <p:txBody>
          <a:bodyPr wrap="square">
            <a:spAutoFit/>
          </a:bodyPr>
          <a:lstStyle/>
          <a:p>
            <a:pPr>
              <a:buFont typeface="+mj-lt"/>
              <a:buAutoNum type="arabicPeriod"/>
            </a:pP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Accedi</a:t>
            </a:r>
            <a:r>
              <a:rPr lang="en-GB" dirty="0">
                <a:solidFill>
                  <a:srgbClr val="0E101A"/>
                </a:solidFill>
                <a:latin typeface="Calibri" panose="020F0502020204030204" pitchFamily="34" charset="0"/>
                <a:cs typeface="Calibri" panose="020F0502020204030204" pitchFamily="34" charset="0"/>
              </a:rPr>
              <a:t> a Business Manager e </a:t>
            </a:r>
            <a:r>
              <a:rPr lang="en-GB" dirty="0" err="1">
                <a:solidFill>
                  <a:srgbClr val="0E101A"/>
                </a:solidFill>
                <a:latin typeface="Calibri" panose="020F0502020204030204" pitchFamily="34" charset="0"/>
                <a:cs typeface="Calibri" panose="020F0502020204030204" pitchFamily="34" charset="0"/>
              </a:rPr>
              <a:t>clicca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a:t>
            </a:r>
            <a:r>
              <a:rPr lang="en-GB"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Impostazioni</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aziendali</a:t>
            </a:r>
            <a:r>
              <a:rPr lang="en-GB" b="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in alto a </a:t>
            </a:r>
            <a:r>
              <a:rPr lang="en-GB" dirty="0" err="1">
                <a:solidFill>
                  <a:srgbClr val="0E101A"/>
                </a:solidFill>
                <a:latin typeface="Calibri" panose="020F0502020204030204" pitchFamily="34" charset="0"/>
                <a:cs typeface="Calibri" panose="020F0502020204030204" pitchFamily="34" charset="0"/>
              </a:rPr>
              <a:t>destra</a:t>
            </a:r>
            <a:r>
              <a:rPr lang="en-GB" dirty="0">
                <a:solidFill>
                  <a:srgbClr val="0E101A"/>
                </a:solidFill>
                <a:latin typeface="Calibri" panose="020F0502020204030204" pitchFamily="34" charset="0"/>
                <a:cs typeface="Calibri" panose="020F0502020204030204" pitchFamily="34" charset="0"/>
              </a:rPr>
              <a:t>.</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Sotto </a:t>
            </a:r>
            <a:r>
              <a:rPr lang="en-GB" b="1" dirty="0">
                <a:solidFill>
                  <a:srgbClr val="0E101A"/>
                </a:solidFill>
                <a:latin typeface="Calibri" panose="020F0502020204030204" pitchFamily="34" charset="0"/>
                <a:cs typeface="Calibri" panose="020F0502020204030204" pitchFamily="34" charset="0"/>
              </a:rPr>
              <a:t>Account</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clicca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Account WhatsApp </a:t>
            </a:r>
            <a:r>
              <a:rPr lang="en-GB" dirty="0">
                <a:solidFill>
                  <a:srgbClr val="0E101A"/>
                </a:solidFill>
                <a:latin typeface="Calibri" panose="020F0502020204030204" pitchFamily="34" charset="0"/>
                <a:cs typeface="Calibri" panose="020F0502020204030204" pitchFamily="34" charset="0"/>
              </a:rPr>
              <a:t>e </a:t>
            </a:r>
            <a:r>
              <a:rPr lang="en-GB" dirty="0" err="1">
                <a:solidFill>
                  <a:srgbClr val="0E101A"/>
                </a:solidFill>
                <a:latin typeface="Calibri" panose="020F0502020204030204" pitchFamily="34" charset="0"/>
                <a:cs typeface="Calibri" panose="020F0502020204030204" pitchFamily="34" charset="0"/>
              </a:rPr>
              <a:t>clicca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a:t>
            </a:r>
            <a:r>
              <a:rPr lang="en-GB"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Aggiungi</a:t>
            </a:r>
            <a:r>
              <a:rPr lang="en-GB" dirty="0">
                <a:solidFill>
                  <a:srgbClr val="0E101A"/>
                </a:solidFill>
                <a:latin typeface="Calibri" panose="020F0502020204030204" pitchFamily="34" charset="0"/>
                <a:cs typeface="Calibri" panose="020F0502020204030204" pitchFamily="34" charset="0"/>
              </a:rPr>
              <a:t>.</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Nella </a:t>
            </a:r>
            <a:r>
              <a:rPr lang="en-GB" dirty="0" err="1">
                <a:solidFill>
                  <a:srgbClr val="0E101A"/>
                </a:solidFill>
                <a:latin typeface="Calibri" panose="020F0502020204030204" pitchFamily="34" charset="0"/>
                <a:cs typeface="Calibri" panose="020F0502020204030204" pitchFamily="34" charset="0"/>
              </a:rPr>
              <a:t>schermata</a:t>
            </a:r>
            <a:r>
              <a:rPr lang="en-GB"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Crea</a:t>
            </a:r>
            <a:r>
              <a:rPr lang="en-GB" b="1" dirty="0">
                <a:solidFill>
                  <a:srgbClr val="0E101A"/>
                </a:solidFill>
                <a:latin typeface="Calibri" panose="020F0502020204030204" pitchFamily="34" charset="0"/>
                <a:cs typeface="Calibri" panose="020F0502020204030204" pitchFamily="34" charset="0"/>
              </a:rPr>
              <a:t> account WhatsApp</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inserisci</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nome</a:t>
            </a:r>
            <a:r>
              <a:rPr lang="en-GB" dirty="0">
                <a:solidFill>
                  <a:srgbClr val="0E101A"/>
                </a:solidFill>
                <a:latin typeface="Calibri" panose="020F0502020204030204" pitchFamily="34" charset="0"/>
                <a:cs typeface="Calibri" panose="020F0502020204030204" pitchFamily="34" charset="0"/>
              </a:rPr>
              <a:t> per la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azienda</a:t>
            </a:r>
            <a:r>
              <a:rPr lang="en-GB" dirty="0">
                <a:solidFill>
                  <a:srgbClr val="0E101A"/>
                </a:solidFill>
                <a:latin typeface="Calibri" panose="020F0502020204030204" pitchFamily="34" charset="0"/>
                <a:cs typeface="Calibri" panose="020F0502020204030204" pitchFamily="34" charset="0"/>
              </a:rPr>
              <a:t> sotto </a:t>
            </a:r>
            <a:r>
              <a:rPr lang="en-GB" b="1" dirty="0">
                <a:solidFill>
                  <a:srgbClr val="0E101A"/>
                </a:solidFill>
                <a:latin typeface="Calibri" panose="020F0502020204030204" pitchFamily="34" charset="0"/>
                <a:cs typeface="Calibri" panose="020F0502020204030204" pitchFamily="34" charset="0"/>
              </a:rPr>
              <a:t>Nome account</a:t>
            </a:r>
            <a:r>
              <a:rPr lang="en-GB" dirty="0">
                <a:solidFill>
                  <a:srgbClr val="0E101A"/>
                </a:solidFill>
                <a:latin typeface="Calibri" panose="020F0502020204030204" pitchFamily="34" charset="0"/>
                <a:cs typeface="Calibri" panose="020F0502020204030204" pitchFamily="34" charset="0"/>
              </a:rPr>
              <a:t>.</a:t>
            </a:r>
            <a:endParaRPr lang="en-GB" b="1" dirty="0">
              <a:solidFill>
                <a:srgbClr val="0E101A"/>
              </a:solidFill>
              <a:latin typeface="Calibri" panose="020F0502020204030204" pitchFamily="34" charset="0"/>
              <a:cs typeface="Calibri" panose="020F0502020204030204" pitchFamily="34" charset="0"/>
            </a:endParaRP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Nella </a:t>
            </a:r>
            <a:r>
              <a:rPr lang="en-GB" dirty="0" err="1">
                <a:solidFill>
                  <a:srgbClr val="0E101A"/>
                </a:solidFill>
                <a:latin typeface="Calibri" panose="020F0502020204030204" pitchFamily="34" charset="0"/>
                <a:cs typeface="Calibri" panose="020F0502020204030204" pitchFamily="34" charset="0"/>
              </a:rPr>
              <a:t>casella</a:t>
            </a:r>
            <a:r>
              <a:rPr lang="en-GB"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Messaggistica</a:t>
            </a:r>
            <a:r>
              <a:rPr lang="en-GB" dirty="0">
                <a:solidFill>
                  <a:srgbClr val="0E101A"/>
                </a:solidFill>
                <a:latin typeface="Calibri" panose="020F0502020204030204" pitchFamily="34" charset="0"/>
                <a:cs typeface="Calibri" panose="020F0502020204030204" pitchFamily="34" charset="0"/>
              </a:rPr>
              <a:t> per, ci </a:t>
            </a:r>
            <a:r>
              <a:rPr lang="en-GB" dirty="0" err="1">
                <a:solidFill>
                  <a:srgbClr val="0E101A"/>
                </a:solidFill>
                <a:latin typeface="Calibri" panose="020F0502020204030204" pitchFamily="34" charset="0"/>
                <a:cs typeface="Calibri" panose="020F0502020204030204" pitchFamily="34" charset="0"/>
              </a:rPr>
              <a:t>sono</a:t>
            </a:r>
            <a:r>
              <a:rPr lang="en-GB" dirty="0">
                <a:solidFill>
                  <a:srgbClr val="0E101A"/>
                </a:solidFill>
                <a:latin typeface="Calibri" panose="020F0502020204030204" pitchFamily="34" charset="0"/>
                <a:cs typeface="Calibri" panose="020F0502020204030204" pitchFamily="34" charset="0"/>
              </a:rPr>
              <a:t> due </a:t>
            </a:r>
            <a:r>
              <a:rPr lang="en-GB" dirty="0" err="1">
                <a:solidFill>
                  <a:srgbClr val="0E101A"/>
                </a:solidFill>
                <a:latin typeface="Calibri" panose="020F0502020204030204" pitchFamily="34" charset="0"/>
                <a:cs typeface="Calibri" panose="020F0502020204030204" pitchFamily="34" charset="0"/>
              </a:rPr>
              <a:t>opzioni</a:t>
            </a:r>
            <a:r>
              <a:rPr lang="en-GB" dirty="0">
                <a:solidFill>
                  <a:srgbClr val="0E101A"/>
                </a:solidFill>
                <a:latin typeface="Calibri" panose="020F0502020204030204" pitchFamily="34" charset="0"/>
                <a:cs typeface="Calibri" panose="020F0502020204030204" pitchFamily="34" charset="0"/>
              </a:rPr>
              <a:t>:   </a:t>
            </a:r>
          </a:p>
          <a:p>
            <a:r>
              <a:rPr lang="en-GB" b="1" dirty="0" err="1">
                <a:solidFill>
                  <a:srgbClr val="0E101A"/>
                </a:solidFill>
                <a:latin typeface="Calibri" panose="020F0502020204030204" pitchFamily="34" charset="0"/>
                <a:cs typeface="Calibri" panose="020F0502020204030204" pitchFamily="34" charset="0"/>
              </a:rPr>
              <a:t>Opzione</a:t>
            </a:r>
            <a:r>
              <a:rPr lang="en-GB" b="1" dirty="0">
                <a:solidFill>
                  <a:srgbClr val="0E101A"/>
                </a:solidFill>
                <a:latin typeface="Calibri" panose="020F0502020204030204" pitchFamily="34" charset="0"/>
                <a:cs typeface="Calibri" panose="020F0502020204030204" pitchFamily="34" charset="0"/>
              </a:rPr>
              <a:t> 1</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Seleziona</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Il </a:t>
            </a:r>
            <a:r>
              <a:rPr lang="en-GB" b="1" dirty="0" err="1">
                <a:solidFill>
                  <a:srgbClr val="0E101A"/>
                </a:solidFill>
                <a:latin typeface="Calibri" panose="020F0502020204030204" pitchFamily="34" charset="0"/>
                <a:cs typeface="Calibri" panose="020F0502020204030204" pitchFamily="34" charset="0"/>
              </a:rPr>
              <a:t>tuo</a:t>
            </a:r>
            <a:r>
              <a:rPr lang="en-GB" b="1" dirty="0">
                <a:solidFill>
                  <a:srgbClr val="0E101A"/>
                </a:solidFill>
                <a:latin typeface="Calibri" panose="020F0502020204030204" pitchFamily="34" charset="0"/>
                <a:cs typeface="Calibri" panose="020F0502020204030204" pitchFamily="34" charset="0"/>
              </a:rPr>
              <a:t> account </a:t>
            </a:r>
            <a:r>
              <a:rPr lang="en-GB" dirty="0">
                <a:solidFill>
                  <a:srgbClr val="0E101A"/>
                </a:solidFill>
                <a:latin typeface="Calibri" panose="020F0502020204030204" pitchFamily="34" charset="0"/>
                <a:cs typeface="Calibri" panose="020F0502020204030204" pitchFamily="34" charset="0"/>
              </a:rPr>
              <a:t>per </a:t>
            </a:r>
            <a:r>
              <a:rPr lang="en-GB" dirty="0" err="1">
                <a:solidFill>
                  <a:srgbClr val="0E101A"/>
                </a:solidFill>
                <a:latin typeface="Calibri" panose="020F0502020204030204" pitchFamily="34" charset="0"/>
                <a:cs typeface="Calibri" panose="020F0502020204030204" pitchFamily="34" charset="0"/>
              </a:rPr>
              <a:t>creare</a:t>
            </a:r>
            <a:r>
              <a:rPr lang="en-GB" dirty="0">
                <a:solidFill>
                  <a:srgbClr val="0E101A"/>
                </a:solidFill>
                <a:latin typeface="Calibri" panose="020F0502020204030204" pitchFamily="34" charset="0"/>
                <a:cs typeface="Calibri" panose="020F0502020204030204" pitchFamily="34" charset="0"/>
              </a:rPr>
              <a:t> un account </a:t>
            </a:r>
            <a:r>
              <a:rPr lang="en-GB" dirty="0" err="1">
                <a:solidFill>
                  <a:srgbClr val="0E101A"/>
                </a:solidFill>
                <a:latin typeface="Calibri" panose="020F0502020204030204" pitchFamily="34" charset="0"/>
                <a:cs typeface="Calibri" panose="020F0502020204030204" pitchFamily="34" charset="0"/>
              </a:rPr>
              <a:t>aziendale</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stesso</a:t>
            </a:r>
            <a:r>
              <a:rPr lang="en-GB" dirty="0">
                <a:solidFill>
                  <a:srgbClr val="0E101A"/>
                </a:solidFill>
                <a:latin typeface="Calibri" panose="020F0502020204030204" pitchFamily="34" charset="0"/>
                <a:cs typeface="Calibri" panose="020F0502020204030204" pitchFamily="34" charset="0"/>
              </a:rPr>
              <a:t>.</a:t>
            </a:r>
          </a:p>
          <a:p>
            <a:r>
              <a:rPr lang="en-GB" b="1" dirty="0" err="1">
                <a:solidFill>
                  <a:srgbClr val="0E101A"/>
                </a:solidFill>
                <a:latin typeface="Calibri" panose="020F0502020204030204" pitchFamily="34" charset="0"/>
                <a:cs typeface="Calibri" panose="020F0502020204030204" pitchFamily="34" charset="0"/>
              </a:rPr>
              <a:t>Opzione</a:t>
            </a:r>
            <a:r>
              <a:rPr lang="en-GB" b="1" dirty="0">
                <a:solidFill>
                  <a:srgbClr val="0E101A"/>
                </a:solidFill>
                <a:latin typeface="Calibri" panose="020F0502020204030204" pitchFamily="34" charset="0"/>
                <a:cs typeface="Calibri" panose="020F0502020204030204" pitchFamily="34" charset="0"/>
              </a:rPr>
              <a:t> 2</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Seleziona</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Account del </a:t>
            </a:r>
            <a:r>
              <a:rPr lang="en-GB" b="1" dirty="0" err="1">
                <a:solidFill>
                  <a:srgbClr val="0E101A"/>
                </a:solidFill>
                <a:latin typeface="Calibri" panose="020F0502020204030204" pitchFamily="34" charset="0"/>
                <a:cs typeface="Calibri" panose="020F0502020204030204" pitchFamily="34" charset="0"/>
              </a:rPr>
              <a:t>cliente</a:t>
            </a:r>
            <a:r>
              <a:rPr lang="en-GB" b="1" dirty="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per </a:t>
            </a:r>
            <a:r>
              <a:rPr lang="en-GB" dirty="0" err="1">
                <a:solidFill>
                  <a:srgbClr val="0E101A"/>
                </a:solidFill>
                <a:latin typeface="Calibri" panose="020F0502020204030204" pitchFamily="34" charset="0"/>
                <a:cs typeface="Calibri" panose="020F0502020204030204" pitchFamily="34" charset="0"/>
              </a:rPr>
              <a:t>creare</a:t>
            </a:r>
            <a:r>
              <a:rPr lang="en-GB" dirty="0">
                <a:solidFill>
                  <a:srgbClr val="0E101A"/>
                </a:solidFill>
                <a:latin typeface="Calibri" panose="020F0502020204030204" pitchFamily="34" charset="0"/>
                <a:cs typeface="Calibri" panose="020F0502020204030204" pitchFamily="34" charset="0"/>
              </a:rPr>
              <a:t> un account per </a:t>
            </a:r>
            <a:r>
              <a:rPr lang="en-GB" dirty="0" err="1">
                <a:solidFill>
                  <a:srgbClr val="0E101A"/>
                </a:solidFill>
                <a:latin typeface="Calibri" panose="020F0502020204030204" pitchFamily="34" charset="0"/>
                <a:cs typeface="Calibri" panose="020F0502020204030204" pitchFamily="34" charset="0"/>
              </a:rPr>
              <a:t>conto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un'azienda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Inserisci</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suo</a:t>
            </a:r>
            <a:r>
              <a:rPr lang="en-GB" dirty="0">
                <a:solidFill>
                  <a:srgbClr val="0E101A"/>
                </a:solidFill>
                <a:latin typeface="Calibri" panose="020F0502020204030204" pitchFamily="34" charset="0"/>
                <a:cs typeface="Calibri" panose="020F0502020204030204" pitchFamily="34" charset="0"/>
              </a:rPr>
              <a:t> </a:t>
            </a:r>
            <a:r>
              <a:rPr lang="en-GB" b="1" dirty="0">
                <a:solidFill>
                  <a:srgbClr val="0E101A"/>
                </a:solidFill>
                <a:latin typeface="Calibri" panose="020F0502020204030204" pitchFamily="34" charset="0"/>
                <a:cs typeface="Calibri" panose="020F0502020204030204" pitchFamily="34" charset="0"/>
              </a:rPr>
              <a:t>ID Business Manager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trovare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nelle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impostazioni</a:t>
            </a:r>
            <a:r>
              <a:rPr lang="en-GB" dirty="0">
                <a:solidFill>
                  <a:srgbClr val="0E101A"/>
                </a:solidFill>
                <a:latin typeface="Calibri" panose="020F0502020204030204" pitchFamily="34" charset="0"/>
                <a:cs typeface="Calibri" panose="020F0502020204030204" pitchFamily="34" charset="0"/>
              </a:rPr>
              <a:t> di </a:t>
            </a:r>
            <a:r>
              <a:rPr lang="en-GB" b="1" dirty="0">
                <a:solidFill>
                  <a:srgbClr val="0E101A"/>
                </a:solidFill>
                <a:latin typeface="Calibri" panose="020F0502020204030204" pitchFamily="34" charset="0"/>
                <a:cs typeface="Calibri" panose="020F0502020204030204" pitchFamily="34" charset="0"/>
              </a:rPr>
              <a:t>Business Manager</a:t>
            </a:r>
            <a:r>
              <a:rPr lang="en-GB" dirty="0">
                <a:solidFill>
                  <a:srgbClr val="0E101A"/>
                </a:solidFill>
                <a:latin typeface="Calibri" panose="020F0502020204030204" pitchFamily="34" charset="0"/>
                <a:cs typeface="Calibri" panose="020F0502020204030204" pitchFamily="34" charset="0"/>
              </a:rPr>
              <a:t>.</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5. Sotto </a:t>
            </a:r>
            <a:r>
              <a:rPr lang="en-GB" b="1" dirty="0">
                <a:solidFill>
                  <a:srgbClr val="0E101A"/>
                </a:solidFill>
                <a:latin typeface="Calibri" panose="020F0502020204030204" pitchFamily="34" charset="0"/>
                <a:cs typeface="Calibri" panose="020F0502020204030204" pitchFamily="34" charset="0"/>
              </a:rPr>
              <a:t>Fuso </a:t>
            </a:r>
            <a:r>
              <a:rPr lang="en-GB" b="1" dirty="0" err="1">
                <a:solidFill>
                  <a:srgbClr val="0E101A"/>
                </a:solidFill>
                <a:latin typeface="Calibri" panose="020F0502020204030204" pitchFamily="34" charset="0"/>
                <a:cs typeface="Calibri" panose="020F0502020204030204" pitchFamily="34" charset="0"/>
              </a:rPr>
              <a:t>orario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selezioni</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fuso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orario</a:t>
            </a:r>
            <a:r>
              <a:rPr lang="en-GB" dirty="0">
                <a:solidFill>
                  <a:srgbClr val="0E101A"/>
                </a:solidFill>
                <a:latin typeface="Calibri" panose="020F0502020204030204" pitchFamily="34" charset="0"/>
                <a:cs typeface="Calibri" panose="020F0502020204030204" pitchFamily="34" charset="0"/>
              </a:rPr>
              <a:t> in cui </a:t>
            </a:r>
            <a:r>
              <a:rPr lang="en-GB" dirty="0" err="1">
                <a:solidFill>
                  <a:srgbClr val="0E101A"/>
                </a:solidFill>
                <a:latin typeface="Calibri" panose="020F0502020204030204" pitchFamily="34" charset="0"/>
                <a:cs typeface="Calibri" panose="020F0502020204030204" pitchFamily="34" charset="0"/>
              </a:rPr>
              <a:t>si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trova</a:t>
            </a:r>
            <a:r>
              <a:rPr lang="en-GB" dirty="0">
                <a:solidFill>
                  <a:srgbClr val="0E101A"/>
                </a:solidFill>
                <a:latin typeface="Calibri" panose="020F0502020204030204" pitchFamily="34" charset="0"/>
                <a:cs typeface="Calibri" panose="020F0502020204030204" pitchFamily="34" charset="0"/>
              </a:rPr>
              <a:t> la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azienda</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6. Sotto </a:t>
            </a:r>
            <a:r>
              <a:rPr lang="en-GB" b="1" dirty="0">
                <a:solidFill>
                  <a:srgbClr val="0E101A"/>
                </a:solidFill>
                <a:latin typeface="Calibri" panose="020F0502020204030204" pitchFamily="34" charset="0"/>
                <a:cs typeface="Calibri" panose="020F0502020204030204" pitchFamily="34" charset="0"/>
              </a:rPr>
              <a:t>Valuta locale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selezioni</a:t>
            </a:r>
            <a:r>
              <a:rPr lang="en-GB" dirty="0">
                <a:solidFill>
                  <a:srgbClr val="0E101A"/>
                </a:solidFill>
                <a:latin typeface="Calibri" panose="020F0502020204030204" pitchFamily="34" charset="0"/>
                <a:cs typeface="Calibri" panose="020F0502020204030204" pitchFamily="34" charset="0"/>
              </a:rPr>
              <a:t> la valuta locale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azienda</a:t>
            </a:r>
            <a:r>
              <a:rPr lang="en-GB" dirty="0">
                <a:solidFill>
                  <a:srgbClr val="0E101A"/>
                </a:solidFill>
                <a:latin typeface="Calibri" panose="020F0502020204030204" pitchFamily="34" charset="0"/>
                <a:cs typeface="Calibri" panose="020F0502020204030204" pitchFamily="34" charset="0"/>
              </a:rPr>
              <a:t>.</a:t>
            </a:r>
          </a:p>
        </p:txBody>
      </p:sp>
      <p:pic>
        <p:nvPicPr>
          <p:cNvPr id="8" name="Imagen 7"/>
          <p:cNvPicPr>
            <a:picLocks noChangeAspect="1"/>
          </p:cNvPicPr>
          <p:nvPr/>
        </p:nvPicPr>
        <p:blipFill>
          <a:blip r:embed="rId3"/>
          <a:stretch>
            <a:fillRect/>
          </a:stretch>
        </p:blipFill>
        <p:spPr>
          <a:xfrm>
            <a:off x="6978316" y="1045028"/>
            <a:ext cx="1805818" cy="3510963"/>
          </a:xfrm>
          <a:prstGeom prst="rect">
            <a:avLst/>
          </a:prstGeom>
        </p:spPr>
      </p:pic>
    </p:spTree>
    <p:extLst>
      <p:ext uri="{BB962C8B-B14F-4D97-AF65-F5344CB8AC3E}">
        <p14:creationId xmlns:p14="http://schemas.microsoft.com/office/powerpoint/2010/main" val="160478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0" y="1320037"/>
            <a:ext cx="7085227" cy="3108543"/>
          </a:xfrm>
          <a:prstGeom prst="rect">
            <a:avLst/>
          </a:prstGeom>
        </p:spPr>
        <p:txBody>
          <a:bodyPr wrap="square">
            <a:spAutoFit/>
          </a:bodyPr>
          <a:lstStyle/>
          <a:p>
            <a:r>
              <a:rPr lang="en-GB" dirty="0">
                <a:solidFill>
                  <a:srgbClr val="0E101A"/>
                </a:solidFill>
                <a:latin typeface="Calibri" panose="020F0502020204030204" pitchFamily="34" charset="0"/>
                <a:cs typeface="Calibri" panose="020F0502020204030204" pitchFamily="34" charset="0"/>
              </a:rPr>
              <a:t>7. La valuta </a:t>
            </a:r>
            <a:r>
              <a:rPr lang="en-GB" dirty="0" err="1">
                <a:solidFill>
                  <a:srgbClr val="0E101A"/>
                </a:solidFill>
                <a:latin typeface="Calibri" panose="020F0502020204030204" pitchFamily="34" charset="0"/>
                <a:cs typeface="Calibri" panose="020F0502020204030204" pitchFamily="34" charset="0"/>
              </a:rPr>
              <a:t>inserita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deve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corrispondere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a:t>
            </a:r>
            <a:r>
              <a:rPr lang="en-GB" dirty="0">
                <a:solidFill>
                  <a:srgbClr val="0E101A"/>
                </a:solidFill>
                <a:latin typeface="Calibri" panose="020F0502020204030204" pitchFamily="34" charset="0"/>
                <a:cs typeface="Calibri" panose="020F0502020204030204" pitchFamily="34" charset="0"/>
              </a:rPr>
              <a:t> valuta in cui </a:t>
            </a:r>
            <a:r>
              <a:rPr lang="en-GB" dirty="0" err="1">
                <a:solidFill>
                  <a:srgbClr val="0E101A"/>
                </a:solidFill>
                <a:latin typeface="Calibri" panose="020F0502020204030204" pitchFamily="34" charset="0"/>
                <a:cs typeface="Calibri" panose="020F0502020204030204" pitchFamily="34" charset="0"/>
              </a:rPr>
              <a:t>si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prevede</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pagare</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fatture</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8. Sotto </a:t>
            </a:r>
            <a:r>
              <a:rPr lang="en-GB" b="1" dirty="0" err="1">
                <a:solidFill>
                  <a:srgbClr val="0E101A"/>
                </a:solidFill>
                <a:latin typeface="Calibri" panose="020F0502020204030204" pitchFamily="34" charset="0"/>
                <a:cs typeface="Calibri" panose="020F0502020204030204" pitchFamily="34" charset="0"/>
              </a:rPr>
              <a:t>Metodo</a:t>
            </a:r>
            <a:r>
              <a:rPr lang="en-GB" b="1" dirty="0">
                <a:solidFill>
                  <a:srgbClr val="0E101A"/>
                </a:solidFill>
                <a:latin typeface="Calibri" panose="020F0502020204030204" pitchFamily="34" charset="0"/>
                <a:cs typeface="Calibri" panose="020F0502020204030204" pitchFamily="34" charset="0"/>
              </a:rPr>
              <a:t> di </a:t>
            </a:r>
            <a:r>
              <a:rPr lang="en-GB" b="1" dirty="0" err="1">
                <a:solidFill>
                  <a:srgbClr val="0E101A"/>
                </a:solidFill>
                <a:latin typeface="Calibri" panose="020F0502020204030204" pitchFamily="34" charset="0"/>
                <a:cs typeface="Calibri" panose="020F0502020204030204" pitchFamily="34" charset="0"/>
              </a:rPr>
              <a:t>pagamento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seleziona</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metodo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pagamento</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annunci</a:t>
            </a:r>
            <a:r>
              <a:rPr lang="en-GB" dirty="0">
                <a:solidFill>
                  <a:srgbClr val="0E101A"/>
                </a:solidFill>
                <a:latin typeface="Calibri" panose="020F0502020204030204" pitchFamily="34" charset="0"/>
                <a:cs typeface="Calibri" panose="020F0502020204030204" pitchFamily="34" charset="0"/>
              </a:rPr>
              <a:t>. Se non </a:t>
            </a:r>
            <a:r>
              <a:rPr lang="en-GB" dirty="0" err="1">
                <a:solidFill>
                  <a:srgbClr val="0E101A"/>
                </a:solidFill>
                <a:latin typeface="Calibri" panose="020F0502020204030204" pitchFamily="34" charset="0"/>
                <a:cs typeface="Calibri" panose="020F0502020204030204" pitchFamily="34" charset="0"/>
              </a:rPr>
              <a:t>hai</a:t>
            </a:r>
            <a:r>
              <a:rPr lang="en-GB" dirty="0">
                <a:solidFill>
                  <a:srgbClr val="0E101A"/>
                </a:solidFill>
                <a:latin typeface="Calibri" panose="020F0502020204030204" pitchFamily="34" charset="0"/>
                <a:cs typeface="Calibri" panose="020F0502020204030204" pitchFamily="34" charset="0"/>
              </a:rPr>
              <a:t> una </a:t>
            </a:r>
            <a:r>
              <a:rPr lang="en-GB" dirty="0" err="1">
                <a:solidFill>
                  <a:srgbClr val="0E101A"/>
                </a:solidFill>
                <a:latin typeface="Calibri" panose="020F0502020204030204" pitchFamily="34" charset="0"/>
                <a:cs typeface="Calibri" panose="020F0502020204030204" pitchFamily="34" charset="0"/>
              </a:rPr>
              <a:t>linea</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credito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attuale</a:t>
            </a:r>
            <a:r>
              <a:rPr lang="en-GB" dirty="0">
                <a:solidFill>
                  <a:srgbClr val="0E101A"/>
                </a:solidFill>
                <a:latin typeface="Calibri" panose="020F0502020204030204" pitchFamily="34" charset="0"/>
                <a:cs typeface="Calibri" panose="020F0502020204030204" pitchFamily="34" charset="0"/>
              </a:rPr>
              <a:t> per il </a:t>
            </a:r>
            <a:r>
              <a:rPr lang="en-GB" dirty="0" err="1">
                <a:solidFill>
                  <a:srgbClr val="0E101A"/>
                </a:solidFill>
                <a:latin typeface="Calibri" panose="020F0502020204030204" pitchFamily="34" charset="0"/>
                <a:cs typeface="Calibri" panose="020F0502020204030204" pitchFamily="34" charset="0"/>
              </a:rPr>
              <a:t>pagamento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crearne</a:t>
            </a:r>
            <a:r>
              <a:rPr lang="en-GB" dirty="0">
                <a:solidFill>
                  <a:srgbClr val="0E101A"/>
                </a:solidFill>
                <a:latin typeface="Calibri" panose="020F0502020204030204" pitchFamily="34" charset="0"/>
                <a:cs typeface="Calibri" panose="020F0502020204030204" pitchFamily="34" charset="0"/>
              </a:rPr>
              <a:t> una.</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9. Sotto </a:t>
            </a:r>
            <a:r>
              <a:rPr lang="en-GB" b="1" dirty="0" err="1">
                <a:solidFill>
                  <a:srgbClr val="0E101A"/>
                </a:solidFill>
                <a:latin typeface="Calibri" panose="020F0502020204030204" pitchFamily="34" charset="0"/>
                <a:cs typeface="Calibri" panose="020F0502020204030204" pitchFamily="34" charset="0"/>
              </a:rPr>
              <a:t>Numero</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d'ordine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inserisci</a:t>
            </a:r>
            <a:r>
              <a:rPr lang="en-GB" dirty="0">
                <a:solidFill>
                  <a:srgbClr val="0E101A"/>
                </a:solidFill>
                <a:latin typeface="Calibri" panose="020F0502020204030204" pitchFamily="34" charset="0"/>
                <a:cs typeface="Calibri" panose="020F0502020204030204" pitchFamily="34" charset="0"/>
              </a:rPr>
              <a:t> il </a:t>
            </a:r>
            <a:r>
              <a:rPr lang="en-GB" b="1" dirty="0" err="1">
                <a:solidFill>
                  <a:srgbClr val="0E101A"/>
                </a:solidFill>
                <a:latin typeface="Calibri" panose="020F0502020204030204" pitchFamily="34" charset="0"/>
                <a:cs typeface="Calibri" panose="020F0502020204030204" pitchFamily="34" charset="0"/>
              </a:rPr>
              <a:t>numero</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d'ordine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d'acquisto</a:t>
            </a:r>
            <a:r>
              <a:rPr lang="en-GB" b="1" dirty="0">
                <a:solidFill>
                  <a:srgbClr val="0E101A"/>
                </a:solidFill>
                <a:latin typeface="Calibri" panose="020F0502020204030204" pitchFamily="34" charset="0"/>
                <a:cs typeface="Calibri" panose="020F0502020204030204" pitchFamily="34" charset="0"/>
              </a:rPr>
              <a:t> (PO)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apparirà</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sulle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fatture</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10. Sotto </a:t>
            </a:r>
            <a:r>
              <a:rPr lang="en-GB" b="1" dirty="0" err="1">
                <a:solidFill>
                  <a:srgbClr val="0E101A"/>
                </a:solidFill>
                <a:latin typeface="Calibri" panose="020F0502020204030204" pitchFamily="34" charset="0"/>
                <a:cs typeface="Calibri" panose="020F0502020204030204" pitchFamily="34" charset="0"/>
              </a:rPr>
              <a:t>Persone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cerca</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persone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aggiungere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all'account</a:t>
            </a:r>
            <a:r>
              <a:rPr lang="en-GB" dirty="0">
                <a:solidFill>
                  <a:srgbClr val="0E101A"/>
                </a:solidFill>
                <a:latin typeface="Calibri" panose="020F0502020204030204" pitchFamily="34" charset="0"/>
                <a:cs typeface="Calibri" panose="020F0502020204030204" pitchFamily="34" charset="0"/>
              </a:rPr>
              <a:t> o </a:t>
            </a:r>
            <a:r>
              <a:rPr lang="en-GB" dirty="0" err="1">
                <a:solidFill>
                  <a:srgbClr val="0E101A"/>
                </a:solidFill>
                <a:latin typeface="Calibri" panose="020F0502020204030204" pitchFamily="34" charset="0"/>
                <a:cs typeface="Calibri" panose="020F0502020204030204" pitchFamily="34" charset="0"/>
              </a:rPr>
              <a:t>scegline</a:t>
            </a:r>
            <a:r>
              <a:rPr lang="en-GB" dirty="0">
                <a:solidFill>
                  <a:srgbClr val="0E101A"/>
                </a:solidFill>
                <a:latin typeface="Calibri" panose="020F0502020204030204" pitchFamily="34" charset="0"/>
                <a:cs typeface="Calibri" panose="020F0502020204030204" pitchFamily="34" charset="0"/>
              </a:rPr>
              <a:t> una </a:t>
            </a:r>
            <a:r>
              <a:rPr lang="en-GB" dirty="0" err="1">
                <a:solidFill>
                  <a:srgbClr val="0E101A"/>
                </a:solidFill>
                <a:latin typeface="Calibri" panose="020F0502020204030204" pitchFamily="34" charset="0"/>
                <a:cs typeface="Calibri" panose="020F0502020204030204" pitchFamily="34" charset="0"/>
              </a:rPr>
              <a:t>dall'elenco</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11. </a:t>
            </a:r>
            <a:r>
              <a:rPr lang="en-GB" dirty="0" err="1">
                <a:solidFill>
                  <a:srgbClr val="0E101A"/>
                </a:solidFill>
                <a:latin typeface="Calibri" panose="020F0502020204030204" pitchFamily="34" charset="0"/>
                <a:cs typeface="Calibri" panose="020F0502020204030204" pitchFamily="34" charset="0"/>
              </a:rPr>
              <a:t>Selezionare</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ruolo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desidera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assegnare</a:t>
            </a:r>
            <a:r>
              <a:rPr lang="en-GB" dirty="0">
                <a:solidFill>
                  <a:srgbClr val="0E101A"/>
                </a:solidFill>
                <a:latin typeface="Calibri" panose="020F0502020204030204" pitchFamily="34" charset="0"/>
                <a:cs typeface="Calibri" panose="020F0502020204030204" pitchFamily="34" charset="0"/>
              </a:rPr>
              <a:t> a </a:t>
            </a:r>
            <a:r>
              <a:rPr lang="en-GB" dirty="0" err="1">
                <a:solidFill>
                  <a:srgbClr val="0E101A"/>
                </a:solidFill>
                <a:latin typeface="Calibri" panose="020F0502020204030204" pitchFamily="34" charset="0"/>
                <a:cs typeface="Calibri" panose="020F0502020204030204" pitchFamily="34" charset="0"/>
              </a:rPr>
              <a:t>ciascuna</a:t>
            </a:r>
            <a:r>
              <a:rPr lang="en-GB" dirty="0">
                <a:solidFill>
                  <a:srgbClr val="0E101A"/>
                </a:solidFill>
                <a:latin typeface="Calibri" panose="020F0502020204030204" pitchFamily="34" charset="0"/>
                <a:cs typeface="Calibri" panose="020F0502020204030204" pitchFamily="34" charset="0"/>
              </a:rPr>
              <a:t> persona.</a:t>
            </a:r>
          </a:p>
          <a:p>
            <a:r>
              <a:rPr lang="en-GB" dirty="0" err="1">
                <a:solidFill>
                  <a:srgbClr val="0E101A"/>
                </a:solidFill>
                <a:latin typeface="Calibri" panose="020F0502020204030204" pitchFamily="34" charset="0"/>
                <a:cs typeface="Calibri" panose="020F0502020204030204" pitchFamily="34" charset="0"/>
              </a:rPr>
              <a:t>L'accesso</a:t>
            </a:r>
            <a:r>
              <a:rPr lang="en-GB" dirty="0">
                <a:solidFill>
                  <a:srgbClr val="0E101A"/>
                </a:solidFill>
                <a:latin typeface="Calibri" panose="020F0502020204030204" pitchFamily="34" charset="0"/>
                <a:cs typeface="Calibri" panose="020F0502020204030204" pitchFamily="34" charset="0"/>
              </a:rPr>
              <a:t> Admin </a:t>
            </a:r>
            <a:r>
              <a:rPr lang="en-GB" dirty="0" err="1">
                <a:solidFill>
                  <a:srgbClr val="0E101A"/>
                </a:solidFill>
                <a:latin typeface="Calibri" panose="020F0502020204030204" pitchFamily="34" charset="0"/>
                <a:cs typeface="Calibri" panose="020F0502020204030204" pitchFamily="34" charset="0"/>
              </a:rPr>
              <a:t>permette</a:t>
            </a:r>
            <a:r>
              <a:rPr lang="en-GB" dirty="0">
                <a:solidFill>
                  <a:srgbClr val="0E101A"/>
                </a:solidFill>
                <a:latin typeface="Calibri" panose="020F0502020204030204" pitchFamily="34" charset="0"/>
                <a:cs typeface="Calibri" panose="020F0502020204030204" pitchFamily="34" charset="0"/>
              </a:rPr>
              <a:t> alle </a:t>
            </a:r>
            <a:r>
              <a:rPr lang="en-GB" dirty="0" err="1">
                <a:solidFill>
                  <a:srgbClr val="0E101A"/>
                </a:solidFill>
                <a:latin typeface="Calibri" panose="020F0502020204030204" pitchFamily="34" charset="0"/>
                <a:cs typeface="Calibri" panose="020F0502020204030204" pitchFamily="34" charset="0"/>
              </a:rPr>
              <a:t>persone</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apportare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qualsiasi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modifica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all'account</a:t>
            </a:r>
            <a:r>
              <a:rPr lang="en-GB" dirty="0">
                <a:solidFill>
                  <a:srgbClr val="0E101A"/>
                </a:solidFill>
                <a:latin typeface="Calibri" panose="020F0502020204030204" pitchFamily="34" charset="0"/>
                <a:cs typeface="Calibri" panose="020F0502020204030204" pitchFamily="34" charset="0"/>
              </a:rPr>
              <a:t>.</a:t>
            </a:r>
          </a:p>
          <a:p>
            <a:r>
              <a:rPr lang="en-GB" dirty="0" err="1">
                <a:solidFill>
                  <a:srgbClr val="0E101A"/>
                </a:solidFill>
                <a:latin typeface="Calibri" panose="020F0502020204030204" pitchFamily="34" charset="0"/>
                <a:cs typeface="Calibri" panose="020F0502020204030204" pitchFamily="34" charset="0"/>
              </a:rPr>
              <a:t>L'accesso</a:t>
            </a:r>
            <a:r>
              <a:rPr lang="en-GB" dirty="0">
                <a:solidFill>
                  <a:srgbClr val="0E101A"/>
                </a:solidFill>
                <a:latin typeface="Calibri" panose="020F0502020204030204" pitchFamily="34" charset="0"/>
                <a:cs typeface="Calibri" panose="020F0502020204030204" pitchFamily="34" charset="0"/>
              </a:rPr>
              <a:t> standard </a:t>
            </a:r>
            <a:r>
              <a:rPr lang="en-GB" dirty="0" err="1">
                <a:solidFill>
                  <a:srgbClr val="0E101A"/>
                </a:solidFill>
                <a:latin typeface="Calibri" panose="020F0502020204030204" pitchFamily="34" charset="0"/>
                <a:cs typeface="Calibri" panose="020F0502020204030204" pitchFamily="34" charset="0"/>
              </a:rPr>
              <a:t>permette</a:t>
            </a:r>
            <a:r>
              <a:rPr lang="en-GB" dirty="0">
                <a:solidFill>
                  <a:srgbClr val="0E101A"/>
                </a:solidFill>
                <a:latin typeface="Calibri" panose="020F0502020204030204" pitchFamily="34" charset="0"/>
                <a:cs typeface="Calibri" panose="020F0502020204030204" pitchFamily="34" charset="0"/>
              </a:rPr>
              <a:t> alle </a:t>
            </a:r>
            <a:r>
              <a:rPr lang="en-GB" dirty="0" err="1">
                <a:solidFill>
                  <a:srgbClr val="0E101A"/>
                </a:solidFill>
                <a:latin typeface="Calibri" panose="020F0502020204030204" pitchFamily="34" charset="0"/>
                <a:cs typeface="Calibri" panose="020F0502020204030204" pitchFamily="34" charset="0"/>
              </a:rPr>
              <a:t>persone</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gestire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numeri di </a:t>
            </a:r>
            <a:r>
              <a:rPr lang="en-GB" dirty="0" err="1">
                <a:solidFill>
                  <a:srgbClr val="0E101A"/>
                </a:solidFill>
                <a:latin typeface="Calibri" panose="020F0502020204030204" pitchFamily="34" charset="0"/>
                <a:cs typeface="Calibri" panose="020F0502020204030204" pitchFamily="34" charset="0"/>
              </a:rPr>
              <a:t>telefono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modificare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modelli</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messaggio</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vedere</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metriche</a:t>
            </a:r>
            <a:r>
              <a:rPr lang="en-GB" dirty="0">
                <a:solidFill>
                  <a:srgbClr val="0E101A"/>
                </a:solidFill>
                <a:latin typeface="Calibri" panose="020F0502020204030204" pitchFamily="34" charset="0"/>
                <a:cs typeface="Calibri" panose="020F0502020204030204" pitchFamily="34" charset="0"/>
              </a:rPr>
              <a:t>.</a:t>
            </a:r>
          </a:p>
        </p:txBody>
      </p:sp>
      <p:pic>
        <p:nvPicPr>
          <p:cNvPr id="5" name="Imagen 4"/>
          <p:cNvPicPr>
            <a:picLocks noChangeAspect="1"/>
          </p:cNvPicPr>
          <p:nvPr/>
        </p:nvPicPr>
        <p:blipFill>
          <a:blip r:embed="rId3"/>
          <a:stretch>
            <a:fillRect/>
          </a:stretch>
        </p:blipFill>
        <p:spPr>
          <a:xfrm>
            <a:off x="7030332" y="809827"/>
            <a:ext cx="1895198" cy="3691687"/>
          </a:xfrm>
          <a:prstGeom prst="rect">
            <a:avLst/>
          </a:prstGeom>
        </p:spPr>
      </p:pic>
    </p:spTree>
    <p:extLst>
      <p:ext uri="{BB962C8B-B14F-4D97-AF65-F5344CB8AC3E}">
        <p14:creationId xmlns:p14="http://schemas.microsoft.com/office/powerpoint/2010/main" val="221410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99690" y="1320037"/>
            <a:ext cx="6926752" cy="954107"/>
          </a:xfrm>
          <a:prstGeom prst="rect">
            <a:avLst/>
          </a:prstGeom>
        </p:spPr>
        <p:txBody>
          <a:bodyPr wrap="square">
            <a:spAutoFit/>
          </a:bodyPr>
          <a:lstStyle/>
          <a:p>
            <a:r>
              <a:rPr lang="en-GB" b="1" dirty="0" err="1">
                <a:solidFill>
                  <a:srgbClr val="0E101A"/>
                </a:solidFill>
                <a:latin typeface="Calibri" panose="020F0502020204030204" pitchFamily="34" charset="0"/>
                <a:cs typeface="Calibri" panose="020F0502020204030204" pitchFamily="34" charset="0"/>
              </a:rPr>
              <a:t>Crea</a:t>
            </a:r>
            <a:r>
              <a:rPr lang="en-GB" b="1" dirty="0">
                <a:solidFill>
                  <a:srgbClr val="0E101A"/>
                </a:solidFill>
                <a:latin typeface="Calibri" panose="020F0502020204030204" pitchFamily="34" charset="0"/>
                <a:cs typeface="Calibri" panose="020F0502020204030204" pitchFamily="34" charset="0"/>
              </a:rPr>
              <a:t> un </a:t>
            </a:r>
            <a:r>
              <a:rPr lang="en-GB" b="1" dirty="0" err="1">
                <a:solidFill>
                  <a:srgbClr val="0E101A"/>
                </a:solidFill>
                <a:latin typeface="Calibri" panose="020F0502020204030204" pitchFamily="34" charset="0"/>
                <a:cs typeface="Calibri" panose="020F0502020204030204" pitchFamily="34" charset="0"/>
              </a:rPr>
              <a:t>profilo</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aziendale</a:t>
            </a:r>
            <a:r>
              <a:rPr lang="en-GB" b="1" dirty="0">
                <a:solidFill>
                  <a:srgbClr val="0E101A"/>
                </a:solidFill>
                <a:latin typeface="Calibri" panose="020F0502020204030204" pitchFamily="34" charset="0"/>
                <a:cs typeface="Calibri" panose="020F0502020204030204" pitchFamily="34" charset="0"/>
              </a:rPr>
              <a:t>.</a:t>
            </a:r>
          </a:p>
          <a:p>
            <a:r>
              <a:rPr lang="en-GB" dirty="0">
                <a:solidFill>
                  <a:srgbClr val="0E101A"/>
                </a:solidFill>
                <a:latin typeface="Calibri" panose="020F0502020204030204" pitchFamily="34" charset="0"/>
                <a:cs typeface="Calibri" panose="020F0502020204030204" pitchFamily="34" charset="0"/>
              </a:rPr>
              <a:t>Per </a:t>
            </a:r>
            <a:r>
              <a:rPr lang="en-GB" dirty="0" err="1">
                <a:solidFill>
                  <a:srgbClr val="0E101A"/>
                </a:solidFill>
                <a:latin typeface="Calibri" panose="020F0502020204030204" pitchFamily="34" charset="0"/>
                <a:cs typeface="Calibri" panose="020F0502020204030204" pitchFamily="34" charset="0"/>
              </a:rPr>
              <a:t>impostare</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tuo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profilo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aziendale</a:t>
            </a:r>
            <a:r>
              <a:rPr lang="en-GB" dirty="0">
                <a:solidFill>
                  <a:srgbClr val="0E101A"/>
                </a:solidFill>
                <a:latin typeface="Calibri" panose="020F0502020204030204" pitchFamily="34" charset="0"/>
                <a:cs typeface="Calibri" panose="020F0502020204030204" pitchFamily="34" charset="0"/>
              </a:rPr>
              <a:t> WhatsApp, </a:t>
            </a:r>
            <a:r>
              <a:rPr lang="en-GB" dirty="0" err="1">
                <a:solidFill>
                  <a:srgbClr val="0E101A"/>
                </a:solidFill>
                <a:latin typeface="Calibri" panose="020F0502020204030204" pitchFamily="34" charset="0"/>
                <a:cs typeface="Calibri" panose="020F0502020204030204" pitchFamily="34" charset="0"/>
              </a:rPr>
              <a:t>aggiungi</a:t>
            </a:r>
            <a:r>
              <a:rPr lang="en-GB" dirty="0">
                <a:solidFill>
                  <a:srgbClr val="0E101A"/>
                </a:solidFill>
                <a:latin typeface="Calibri" panose="020F0502020204030204" pitchFamily="34" charset="0"/>
                <a:cs typeface="Calibri" panose="020F0502020204030204" pitchFamily="34" charset="0"/>
              </a:rPr>
              <a:t> una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rappresenti</a:t>
            </a:r>
            <a:r>
              <a:rPr lang="en-GB" dirty="0">
                <a:solidFill>
                  <a:srgbClr val="0E101A"/>
                </a:solidFill>
                <a:latin typeface="Calibri" panose="020F0502020204030204" pitchFamily="34" charset="0"/>
                <a:cs typeface="Calibri" panose="020F0502020204030204" pitchFamily="34" charset="0"/>
              </a:rPr>
              <a:t> la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attività</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nome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azienda</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numero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telefono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l'indirizzo</a:t>
            </a:r>
            <a:r>
              <a:rPr lang="en-GB" dirty="0">
                <a:solidFill>
                  <a:srgbClr val="0E101A"/>
                </a:solidFill>
                <a:latin typeface="Calibri" panose="020F0502020204030204" pitchFamily="34" charset="0"/>
                <a:cs typeface="Calibri" panose="020F0502020204030204" pitchFamily="34" charset="0"/>
              </a:rPr>
              <a:t> e-mail, il </a:t>
            </a:r>
            <a:r>
              <a:rPr lang="en-GB" dirty="0" err="1">
                <a:solidFill>
                  <a:srgbClr val="0E101A"/>
                </a:solidFill>
                <a:latin typeface="Calibri" panose="020F0502020204030204" pitchFamily="34" charset="0"/>
                <a:cs typeface="Calibri" panose="020F0502020204030204" pitchFamily="34" charset="0"/>
              </a:rPr>
              <a:t>sito</a:t>
            </a:r>
            <a:r>
              <a:rPr lang="en-GB" dirty="0">
                <a:solidFill>
                  <a:srgbClr val="0E101A"/>
                </a:solidFill>
                <a:latin typeface="Calibri" panose="020F0502020204030204" pitchFamily="34" charset="0"/>
                <a:cs typeface="Calibri" panose="020F0502020204030204" pitchFamily="34" charset="0"/>
              </a:rPr>
              <a:t> web e una breve </a:t>
            </a:r>
            <a:r>
              <a:rPr lang="en-GB" dirty="0" err="1">
                <a:solidFill>
                  <a:srgbClr val="0E101A"/>
                </a:solidFill>
                <a:latin typeface="Calibri" panose="020F0502020204030204" pitchFamily="34" charset="0"/>
                <a:cs typeface="Calibri" panose="020F0502020204030204" pitchFamily="34" charset="0"/>
              </a:rPr>
              <a:t>descrizione</a:t>
            </a:r>
            <a:r>
              <a:rPr lang="en-GB" dirty="0">
                <a:solidFill>
                  <a:srgbClr val="0E101A"/>
                </a:solidFill>
                <a:latin typeface="Calibri" panose="020F0502020204030204" pitchFamily="34" charset="0"/>
                <a:cs typeface="Calibri" panose="020F0502020204030204" pitchFamily="34" charset="0"/>
              </a:rPr>
              <a:t>.</a:t>
            </a:r>
          </a:p>
        </p:txBody>
      </p:sp>
      <p:sp>
        <p:nvSpPr>
          <p:cNvPr id="4" name="Rectángulo 3"/>
          <p:cNvSpPr/>
          <p:nvPr/>
        </p:nvSpPr>
        <p:spPr>
          <a:xfrm>
            <a:off x="99689" y="2197825"/>
            <a:ext cx="6871751" cy="738664"/>
          </a:xfrm>
          <a:prstGeom prst="rect">
            <a:avLst/>
          </a:prstGeom>
        </p:spPr>
        <p:txBody>
          <a:bodyPr wrap="square">
            <a:spAutoFit/>
          </a:bodyPr>
          <a:lstStyle/>
          <a:p>
            <a:r>
              <a:rPr lang="en-GB" b="1" dirty="0" err="1">
                <a:solidFill>
                  <a:srgbClr val="0E101A"/>
                </a:solidFill>
                <a:latin typeface="Calibri" panose="020F0502020204030204" pitchFamily="34" charset="0"/>
                <a:cs typeface="Calibri" panose="020F0502020204030204" pitchFamily="34" charset="0"/>
              </a:rPr>
              <a:t>Inizia</a:t>
            </a:r>
            <a:r>
              <a:rPr lang="en-GB" b="1" dirty="0">
                <a:solidFill>
                  <a:srgbClr val="0E101A"/>
                </a:solidFill>
                <a:latin typeface="Calibri" panose="020F0502020204030204" pitchFamily="34" charset="0"/>
                <a:cs typeface="Calibri" panose="020F0502020204030204" pitchFamily="34" charset="0"/>
              </a:rPr>
              <a:t> a </a:t>
            </a:r>
            <a:r>
              <a:rPr lang="en-GB" b="1" dirty="0" err="1">
                <a:solidFill>
                  <a:srgbClr val="0E101A"/>
                </a:solidFill>
                <a:latin typeface="Calibri" panose="020F0502020204030204" pitchFamily="34" charset="0"/>
                <a:cs typeface="Calibri" panose="020F0502020204030204" pitchFamily="34" charset="0"/>
              </a:rPr>
              <a:t>messaggiare</a:t>
            </a:r>
            <a:r>
              <a:rPr lang="en-GB" b="1" dirty="0">
                <a:solidFill>
                  <a:srgbClr val="0E101A"/>
                </a:solidFill>
                <a:latin typeface="Calibri" panose="020F0502020204030204" pitchFamily="34" charset="0"/>
                <a:cs typeface="Calibri" panose="020F0502020204030204" pitchFamily="34" charset="0"/>
              </a:rPr>
              <a:t>.</a:t>
            </a:r>
          </a:p>
          <a:p>
            <a:r>
              <a:rPr lang="en-GB" dirty="0" err="1">
                <a:solidFill>
                  <a:srgbClr val="0E101A"/>
                </a:solidFill>
                <a:latin typeface="Calibri" panose="020F0502020204030204" pitchFamily="34" charset="0"/>
                <a:cs typeface="Calibri" panose="020F0502020204030204" pitchFamily="34" charset="0"/>
              </a:rPr>
              <a:t>Usa</a:t>
            </a:r>
            <a:r>
              <a:rPr lang="en-GB" dirty="0">
                <a:solidFill>
                  <a:srgbClr val="0E101A"/>
                </a:solidFill>
                <a:latin typeface="Calibri" panose="020F0502020204030204" pitchFamily="34" charset="0"/>
                <a:cs typeface="Calibri" panose="020F0502020204030204" pitchFamily="34" charset="0"/>
              </a:rPr>
              <a:t> WhatsApp Business per fare </a:t>
            </a:r>
            <a:r>
              <a:rPr lang="en-GB" dirty="0" err="1">
                <a:solidFill>
                  <a:srgbClr val="0E101A"/>
                </a:solidFill>
                <a:latin typeface="Calibri" panose="020F0502020204030204" pitchFamily="34" charset="0"/>
                <a:cs typeface="Calibri" panose="020F0502020204030204" pitchFamily="34" charset="0"/>
              </a:rPr>
              <a:t>tutte</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cose</a:t>
            </a:r>
            <a:r>
              <a:rPr lang="en-GB" dirty="0">
                <a:solidFill>
                  <a:srgbClr val="0E101A"/>
                </a:solidFill>
                <a:latin typeface="Calibri" panose="020F0502020204030204" pitchFamily="34" charset="0"/>
                <a:cs typeface="Calibri" panose="020F0502020204030204" pitchFamily="34" charset="0"/>
              </a:rPr>
              <a:t> per cui sei </a:t>
            </a:r>
            <a:r>
              <a:rPr lang="en-GB" dirty="0" err="1">
                <a:solidFill>
                  <a:srgbClr val="0E101A"/>
                </a:solidFill>
                <a:latin typeface="Calibri" panose="020F0502020204030204" pitchFamily="34" charset="0"/>
                <a:cs typeface="Calibri" panose="020F0502020204030204" pitchFamily="34" charset="0"/>
              </a:rPr>
              <a:t>abituato</a:t>
            </a:r>
            <a:r>
              <a:rPr lang="en-GB" dirty="0">
                <a:solidFill>
                  <a:srgbClr val="0E101A"/>
                </a:solidFill>
                <a:latin typeface="Calibri" panose="020F0502020204030204" pitchFamily="34" charset="0"/>
                <a:cs typeface="Calibri" panose="020F0502020204030204" pitchFamily="34" charset="0"/>
              </a:rPr>
              <a:t> a </a:t>
            </a:r>
            <a:r>
              <a:rPr lang="en-GB" dirty="0" err="1">
                <a:solidFill>
                  <a:srgbClr val="0E101A"/>
                </a:solidFill>
                <a:latin typeface="Calibri" panose="020F0502020204030204" pitchFamily="34" charset="0"/>
                <a:cs typeface="Calibri" panose="020F0502020204030204" pitchFamily="34" charset="0"/>
              </a:rPr>
              <a:t>usare</a:t>
            </a:r>
            <a:r>
              <a:rPr lang="en-GB" dirty="0">
                <a:solidFill>
                  <a:srgbClr val="0E101A"/>
                </a:solidFill>
                <a:latin typeface="Calibri" panose="020F0502020204030204" pitchFamily="34" charset="0"/>
                <a:cs typeface="Calibri" panose="020F0502020204030204" pitchFamily="34" charset="0"/>
              </a:rPr>
              <a:t> WhatsApp - </a:t>
            </a:r>
            <a:r>
              <a:rPr lang="en-GB" dirty="0" err="1">
                <a:solidFill>
                  <a:srgbClr val="0E101A"/>
                </a:solidFill>
                <a:latin typeface="Calibri" panose="020F0502020204030204" pitchFamily="34" charset="0"/>
                <a:cs typeface="Calibri" panose="020F0502020204030204" pitchFamily="34" charset="0"/>
              </a:rPr>
              <a:t>dalla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messaggistica</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l'invio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alle </a:t>
            </a:r>
            <a:r>
              <a:rPr lang="en-GB" dirty="0" err="1">
                <a:solidFill>
                  <a:srgbClr val="0E101A"/>
                </a:solidFill>
                <a:latin typeface="Calibri" panose="020F0502020204030204" pitchFamily="34" charset="0"/>
                <a:cs typeface="Calibri" panose="020F0502020204030204" pitchFamily="34" charset="0"/>
              </a:rPr>
              <a:t>chiamate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vocali</a:t>
            </a:r>
            <a:r>
              <a:rPr lang="en-GB" dirty="0">
                <a:solidFill>
                  <a:srgbClr val="0E101A"/>
                </a:solidFill>
                <a:latin typeface="Calibri" panose="020F0502020204030204" pitchFamily="34" charset="0"/>
                <a:cs typeface="Calibri" panose="020F0502020204030204" pitchFamily="34" charset="0"/>
              </a:rPr>
              <a:t> e video.</a:t>
            </a:r>
          </a:p>
        </p:txBody>
      </p:sp>
      <p:pic>
        <p:nvPicPr>
          <p:cNvPr id="5" name="Imagen 4"/>
          <p:cNvPicPr>
            <a:picLocks noChangeAspect="1"/>
          </p:cNvPicPr>
          <p:nvPr/>
        </p:nvPicPr>
        <p:blipFill>
          <a:blip r:embed="rId3"/>
          <a:stretch>
            <a:fillRect/>
          </a:stretch>
        </p:blipFill>
        <p:spPr>
          <a:xfrm>
            <a:off x="6919991" y="907526"/>
            <a:ext cx="1884195" cy="3701575"/>
          </a:xfrm>
          <a:prstGeom prst="rect">
            <a:avLst/>
          </a:prstGeom>
        </p:spPr>
      </p:pic>
    </p:spTree>
    <p:extLst>
      <p:ext uri="{BB962C8B-B14F-4D97-AF65-F5344CB8AC3E}">
        <p14:creationId xmlns:p14="http://schemas.microsoft.com/office/powerpoint/2010/main" val="376585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20314" y="1320037"/>
            <a:ext cx="5957352" cy="1169551"/>
          </a:xfrm>
          <a:prstGeom prst="rect">
            <a:avLst/>
          </a:prstGeom>
        </p:spPr>
        <p:txBody>
          <a:bodyPr wrap="square">
            <a:spAutoFit/>
          </a:bodyPr>
          <a:lstStyle/>
          <a:p>
            <a:r>
              <a:rPr lang="en-GB" b="1" dirty="0" err="1">
                <a:solidFill>
                  <a:srgbClr val="0E101A"/>
                </a:solidFill>
                <a:latin typeface="Calibri" panose="020F0502020204030204" pitchFamily="34" charset="0"/>
                <a:cs typeface="Calibri" panose="020F0502020204030204" pitchFamily="34" charset="0"/>
              </a:rPr>
              <a:t>Ottimizza</a:t>
            </a:r>
            <a:r>
              <a:rPr lang="en-GB" b="1" dirty="0">
                <a:solidFill>
                  <a:srgbClr val="0E101A"/>
                </a:solidFill>
                <a:latin typeface="Calibri" panose="020F0502020204030204" pitchFamily="34" charset="0"/>
                <a:cs typeface="Calibri" panose="020F0502020204030204" pitchFamily="34" charset="0"/>
              </a:rPr>
              <a:t> le </a:t>
            </a:r>
            <a:r>
              <a:rPr lang="en-GB" b="1" dirty="0" err="1">
                <a:solidFill>
                  <a:srgbClr val="0E101A"/>
                </a:solidFill>
                <a:latin typeface="Calibri" panose="020F0502020204030204" pitchFamily="34" charset="0"/>
                <a:cs typeface="Calibri" panose="020F0502020204030204" pitchFamily="34" charset="0"/>
              </a:rPr>
              <a:t>tue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risposte</a:t>
            </a:r>
            <a:r>
              <a:rPr lang="en-GB" b="1" dirty="0">
                <a:solidFill>
                  <a:srgbClr val="0E101A"/>
                </a:solidFill>
                <a:latin typeface="Calibri" panose="020F0502020204030204" pitchFamily="34" charset="0"/>
                <a:cs typeface="Calibri" panose="020F0502020204030204" pitchFamily="34" charset="0"/>
              </a:rPr>
              <a:t> con </a:t>
            </a:r>
            <a:r>
              <a:rPr lang="en-GB" b="1" dirty="0" err="1">
                <a:solidFill>
                  <a:srgbClr val="0E101A"/>
                </a:solidFill>
                <a:latin typeface="Calibri" panose="020F0502020204030204" pitchFamily="34" charset="0"/>
                <a:cs typeface="Calibri" panose="020F0502020204030204" pitchFamily="34" charset="0"/>
              </a:rPr>
              <a:t>strumenti</a:t>
            </a:r>
            <a:r>
              <a:rPr lang="en-GB" b="1" dirty="0">
                <a:solidFill>
                  <a:srgbClr val="0E101A"/>
                </a:solidFill>
                <a:latin typeface="Calibri" panose="020F0502020204030204" pitchFamily="34" charset="0"/>
                <a:cs typeface="Calibri" panose="020F0502020204030204" pitchFamily="34" charset="0"/>
              </a:rPr>
              <a:t> di </a:t>
            </a:r>
            <a:r>
              <a:rPr lang="en-GB" b="1" dirty="0" err="1">
                <a:solidFill>
                  <a:srgbClr val="0E101A"/>
                </a:solidFill>
                <a:latin typeface="Calibri" panose="020F0502020204030204" pitchFamily="34" charset="0"/>
                <a:cs typeface="Calibri" panose="020F0502020204030204" pitchFamily="34" charset="0"/>
              </a:rPr>
              <a:t>messaggistica</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personalizzati</a:t>
            </a:r>
            <a:r>
              <a:rPr lang="en-GB" b="1" dirty="0">
                <a:solidFill>
                  <a:srgbClr val="0E101A"/>
                </a:solidFill>
                <a:latin typeface="Calibri" panose="020F0502020204030204" pitchFamily="34" charset="0"/>
                <a:cs typeface="Calibri" panose="020F0502020204030204" pitchFamily="34" charset="0"/>
              </a:rPr>
              <a:t>.</a:t>
            </a:r>
          </a:p>
          <a:p>
            <a:r>
              <a:rPr lang="en-GB" dirty="0" err="1">
                <a:solidFill>
                  <a:srgbClr val="0E101A"/>
                </a:solidFill>
                <a:latin typeface="Calibri" panose="020F0502020204030204" pitchFamily="34" charset="0"/>
                <a:cs typeface="Calibri" panose="020F0502020204030204" pitchFamily="34" charset="0"/>
              </a:rPr>
              <a:t>Crea</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messaggio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saluto</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introdurre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automaticamente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clienti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attività</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imposta</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messaggio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assenza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quando</a:t>
            </a:r>
            <a:r>
              <a:rPr lang="en-GB" dirty="0">
                <a:solidFill>
                  <a:srgbClr val="0E101A"/>
                </a:solidFill>
                <a:latin typeface="Calibri" panose="020F0502020204030204" pitchFamily="34" charset="0"/>
                <a:cs typeface="Calibri" panose="020F0502020204030204" pitchFamily="34" charset="0"/>
              </a:rPr>
              <a:t> non sei in </a:t>
            </a:r>
            <a:r>
              <a:rPr lang="en-GB" dirty="0" err="1">
                <a:solidFill>
                  <a:srgbClr val="0E101A"/>
                </a:solidFill>
                <a:latin typeface="Calibri" panose="020F0502020204030204" pitchFamily="34" charset="0"/>
                <a:cs typeface="Calibri" panose="020F0502020204030204" pitchFamily="34" charset="0"/>
              </a:rPr>
              <a:t>grado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rispondere</a:t>
            </a:r>
            <a:r>
              <a:rPr lang="en-GB" dirty="0">
                <a:solidFill>
                  <a:srgbClr val="0E101A"/>
                </a:solidFill>
                <a:latin typeface="Calibri" panose="020F0502020204030204" pitchFamily="34" charset="0"/>
                <a:cs typeface="Calibri" panose="020F0502020204030204" pitchFamily="34" charset="0"/>
              </a:rPr>
              <a:t> o </a:t>
            </a:r>
            <a:r>
              <a:rPr lang="en-GB" dirty="0" err="1">
                <a:solidFill>
                  <a:srgbClr val="0E101A"/>
                </a:solidFill>
                <a:latin typeface="Calibri" panose="020F0502020204030204" pitchFamily="34" charset="0"/>
                <a:cs typeface="Calibri" panose="020F0502020204030204" pitchFamily="34" charset="0"/>
              </a:rPr>
              <a:t>risparmia</a:t>
            </a:r>
            <a:r>
              <a:rPr lang="en-GB" dirty="0">
                <a:solidFill>
                  <a:srgbClr val="0E101A"/>
                </a:solidFill>
                <a:latin typeface="Calibri" panose="020F0502020204030204" pitchFamily="34" charset="0"/>
                <a:cs typeface="Calibri" panose="020F0502020204030204" pitchFamily="34" charset="0"/>
              </a:rPr>
              <a:t> tempo con le </a:t>
            </a:r>
            <a:r>
              <a:rPr lang="en-GB" dirty="0" err="1">
                <a:solidFill>
                  <a:srgbClr val="0E101A"/>
                </a:solidFill>
                <a:latin typeface="Calibri" panose="020F0502020204030204" pitchFamily="34" charset="0"/>
                <a:cs typeface="Calibri" panose="020F0502020204030204" pitchFamily="34" charset="0"/>
              </a:rPr>
              <a:t>risposte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rapide</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riutilizzare</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risposte</a:t>
            </a:r>
            <a:r>
              <a:rPr lang="en-GB" dirty="0">
                <a:solidFill>
                  <a:srgbClr val="0E101A"/>
                </a:solidFill>
                <a:latin typeface="Calibri" panose="020F0502020204030204" pitchFamily="34" charset="0"/>
                <a:cs typeface="Calibri" panose="020F0502020204030204" pitchFamily="34" charset="0"/>
              </a:rPr>
              <a:t> alle </a:t>
            </a:r>
            <a:r>
              <a:rPr lang="en-GB" dirty="0" err="1">
                <a:solidFill>
                  <a:srgbClr val="0E101A"/>
                </a:solidFill>
                <a:latin typeface="Calibri" panose="020F0502020204030204" pitchFamily="34" charset="0"/>
                <a:cs typeface="Calibri" panose="020F0502020204030204" pitchFamily="34" charset="0"/>
              </a:rPr>
              <a:t>domande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più</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frequenti</a:t>
            </a:r>
            <a:r>
              <a:rPr lang="en-GB" dirty="0">
                <a:solidFill>
                  <a:srgbClr val="0E101A"/>
                </a:solidFill>
                <a:latin typeface="Calibri" panose="020F0502020204030204" pitchFamily="34" charset="0"/>
                <a:cs typeface="Calibri" panose="020F0502020204030204" pitchFamily="34" charset="0"/>
              </a:rPr>
              <a:t>.</a:t>
            </a:r>
          </a:p>
        </p:txBody>
      </p:sp>
      <p:sp>
        <p:nvSpPr>
          <p:cNvPr id="6" name="Rectángulo 5"/>
          <p:cNvSpPr/>
          <p:nvPr/>
        </p:nvSpPr>
        <p:spPr>
          <a:xfrm>
            <a:off x="120314" y="2592332"/>
            <a:ext cx="5957352" cy="954107"/>
          </a:xfrm>
          <a:prstGeom prst="rect">
            <a:avLst/>
          </a:prstGeom>
        </p:spPr>
        <p:txBody>
          <a:bodyPr wrap="square">
            <a:spAutoFit/>
          </a:bodyPr>
          <a:lstStyle/>
          <a:p>
            <a:r>
              <a:rPr lang="en-GB" b="1" dirty="0" err="1">
                <a:solidFill>
                  <a:srgbClr val="0E101A"/>
                </a:solidFill>
                <a:latin typeface="Calibri" panose="020F0502020204030204" pitchFamily="34" charset="0"/>
                <a:cs typeface="Calibri" panose="020F0502020204030204" pitchFamily="34" charset="0"/>
              </a:rPr>
              <a:t>Risposte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rapide</a:t>
            </a:r>
            <a:endParaRPr lang="en-GB" b="1"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Le </a:t>
            </a:r>
            <a:r>
              <a:rPr lang="en-GB" dirty="0" err="1">
                <a:solidFill>
                  <a:srgbClr val="0E101A"/>
                </a:solidFill>
                <a:latin typeface="Calibri" panose="020F0502020204030204" pitchFamily="34" charset="0"/>
                <a:cs typeface="Calibri" panose="020F0502020204030204" pitchFamily="34" charset="0"/>
              </a:rPr>
              <a:t>risposte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rapide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permettono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salvare</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riutilizzare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messaggi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invii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frequentemente</a:t>
            </a:r>
            <a:r>
              <a:rPr lang="en-GB" dirty="0">
                <a:solidFill>
                  <a:srgbClr val="0E101A"/>
                </a:solidFill>
                <a:latin typeface="Calibri" panose="020F0502020204030204" pitchFamily="34" charset="0"/>
                <a:cs typeface="Calibri" panose="020F0502020204030204" pitchFamily="34" charset="0"/>
              </a:rPr>
              <a:t>, in modo da </a:t>
            </a:r>
            <a:r>
              <a:rPr lang="en-GB" dirty="0" err="1">
                <a:solidFill>
                  <a:srgbClr val="0E101A"/>
                </a:solidFill>
                <a:latin typeface="Calibri" panose="020F0502020204030204" pitchFamily="34" charset="0"/>
                <a:cs typeface="Calibri" panose="020F0502020204030204" pitchFamily="34" charset="0"/>
              </a:rPr>
              <a:t>poter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rispondere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rapidamente</a:t>
            </a:r>
            <a:r>
              <a:rPr lang="en-GB" dirty="0">
                <a:solidFill>
                  <a:srgbClr val="0E101A"/>
                </a:solidFill>
                <a:latin typeface="Calibri" panose="020F0502020204030204" pitchFamily="34" charset="0"/>
                <a:cs typeface="Calibri" panose="020F0502020204030204" pitchFamily="34" charset="0"/>
              </a:rPr>
              <a:t> alle </a:t>
            </a:r>
            <a:r>
              <a:rPr lang="en-GB" dirty="0" err="1">
                <a:solidFill>
                  <a:srgbClr val="0E101A"/>
                </a:solidFill>
                <a:latin typeface="Calibri" panose="020F0502020204030204" pitchFamily="34" charset="0"/>
                <a:cs typeface="Calibri" panose="020F0502020204030204" pitchFamily="34" charset="0"/>
              </a:rPr>
              <a:t>domande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più</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comuni</a:t>
            </a:r>
            <a:r>
              <a:rPr lang="en-GB" dirty="0">
                <a:solidFill>
                  <a:srgbClr val="0E101A"/>
                </a:solidFill>
                <a:latin typeface="Calibri" panose="020F0502020204030204" pitchFamily="34" charset="0"/>
                <a:cs typeface="Calibri" panose="020F0502020204030204" pitchFamily="34" charset="0"/>
              </a:rPr>
              <a:t>. </a:t>
            </a:r>
          </a:p>
        </p:txBody>
      </p:sp>
      <p:pic>
        <p:nvPicPr>
          <p:cNvPr id="9" name="Imagen 8"/>
          <p:cNvPicPr>
            <a:picLocks noChangeAspect="1"/>
          </p:cNvPicPr>
          <p:nvPr/>
        </p:nvPicPr>
        <p:blipFill>
          <a:blip r:embed="rId3"/>
          <a:stretch>
            <a:fillRect/>
          </a:stretch>
        </p:blipFill>
        <p:spPr>
          <a:xfrm>
            <a:off x="6140091" y="1113781"/>
            <a:ext cx="2165723" cy="3292520"/>
          </a:xfrm>
          <a:prstGeom prst="rect">
            <a:avLst/>
          </a:prstGeom>
        </p:spPr>
      </p:pic>
    </p:spTree>
    <p:extLst>
      <p:ext uri="{BB962C8B-B14F-4D97-AF65-F5344CB8AC3E}">
        <p14:creationId xmlns:p14="http://schemas.microsoft.com/office/powerpoint/2010/main" val="428361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37903" y="1320037"/>
            <a:ext cx="6407276" cy="1600438"/>
          </a:xfrm>
          <a:prstGeom prst="rect">
            <a:avLst/>
          </a:prstGeom>
        </p:spPr>
        <p:txBody>
          <a:bodyPr wrap="square">
            <a:spAutoFit/>
          </a:bodyPr>
          <a:lstStyle/>
          <a:p>
            <a:r>
              <a:rPr lang="en-GB" b="1" dirty="0" err="1">
                <a:solidFill>
                  <a:srgbClr val="0E101A"/>
                </a:solidFill>
                <a:latin typeface="Calibri" panose="020F0502020204030204" pitchFamily="34" charset="0"/>
                <a:cs typeface="Calibri" panose="020F0502020204030204" pitchFamily="34" charset="0"/>
              </a:rPr>
              <a:t>Etichette</a:t>
            </a:r>
            <a:endParaRPr lang="en-GB" b="1"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organizzare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contatti</a:t>
            </a:r>
            <a:r>
              <a:rPr lang="en-GB" dirty="0">
                <a:solidFill>
                  <a:srgbClr val="0E101A"/>
                </a:solidFill>
                <a:latin typeface="Calibri" panose="020F0502020204030204" pitchFamily="34" charset="0"/>
                <a:cs typeface="Calibri" panose="020F0502020204030204" pitchFamily="34" charset="0"/>
              </a:rPr>
              <a:t> o le </a:t>
            </a:r>
            <a:r>
              <a:rPr lang="en-GB" dirty="0" err="1">
                <a:solidFill>
                  <a:srgbClr val="0E101A"/>
                </a:solidFill>
                <a:latin typeface="Calibri" panose="020F0502020204030204" pitchFamily="34" charset="0"/>
                <a:cs typeface="Calibri" panose="020F0502020204030204" pitchFamily="34" charset="0"/>
              </a:rPr>
              <a:t>tue</a:t>
            </a:r>
            <a:r>
              <a:rPr lang="en-GB" dirty="0">
                <a:solidFill>
                  <a:srgbClr val="0E101A"/>
                </a:solidFill>
                <a:latin typeface="Calibri" panose="020F0502020204030204" pitchFamily="34" charset="0"/>
                <a:cs typeface="Calibri" panose="020F0502020204030204" pitchFamily="34" charset="0"/>
              </a:rPr>
              <a:t> chat con </a:t>
            </a:r>
            <a:r>
              <a:rPr lang="en-GB" dirty="0" err="1">
                <a:solidFill>
                  <a:srgbClr val="0E101A"/>
                </a:solidFill>
                <a:latin typeface="Calibri" panose="020F0502020204030204" pitchFamily="34" charset="0"/>
                <a:cs typeface="Calibri" panose="020F0502020204030204" pitchFamily="34" charset="0"/>
              </a:rPr>
              <a:t>delle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etichette</a:t>
            </a:r>
            <a:r>
              <a:rPr lang="en-GB" dirty="0">
                <a:solidFill>
                  <a:srgbClr val="0E101A"/>
                </a:solidFill>
                <a:latin typeface="Calibri" panose="020F0502020204030204" pitchFamily="34" charset="0"/>
                <a:cs typeface="Calibri" panose="020F0502020204030204" pitchFamily="34" charset="0"/>
              </a:rPr>
              <a:t>, in modo da </a:t>
            </a:r>
            <a:r>
              <a:rPr lang="en-GB" dirty="0" err="1">
                <a:solidFill>
                  <a:srgbClr val="0E101A"/>
                </a:solidFill>
                <a:latin typeface="Calibri" panose="020F0502020204030204" pitchFamily="34" charset="0"/>
                <a:cs typeface="Calibri" panose="020F0502020204030204" pitchFamily="34" charset="0"/>
              </a:rPr>
              <a:t>poterli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ritrovare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facilmente</a:t>
            </a:r>
            <a:r>
              <a:rPr lang="en-GB" dirty="0">
                <a:solidFill>
                  <a:srgbClr val="0E101A"/>
                </a:solidFill>
                <a:latin typeface="Calibri" panose="020F0502020204030204" pitchFamily="34" charset="0"/>
                <a:cs typeface="Calibri" panose="020F0502020204030204" pitchFamily="34" charset="0"/>
              </a:rPr>
              <a:t>.</a:t>
            </a:r>
          </a:p>
          <a:p>
            <a:r>
              <a:rPr lang="en-GB" b="1" dirty="0" err="1">
                <a:solidFill>
                  <a:srgbClr val="0E101A"/>
                </a:solidFill>
                <a:latin typeface="Calibri" panose="020F0502020204030204" pitchFamily="34" charset="0"/>
                <a:cs typeface="Calibri" panose="020F0502020204030204" pitchFamily="34" charset="0"/>
              </a:rPr>
              <a:t>Messaggi</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automatici</a:t>
            </a:r>
            <a:endParaRPr lang="en-GB" b="1"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creare</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messaggio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saluto</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presentare</a:t>
            </a:r>
            <a:r>
              <a:rPr lang="en-GB" dirty="0">
                <a:solidFill>
                  <a:srgbClr val="0E101A"/>
                </a:solidFill>
                <a:latin typeface="Calibri" panose="020F0502020204030204" pitchFamily="34" charset="0"/>
                <a:cs typeface="Calibri" panose="020F0502020204030204" pitchFamily="34" charset="0"/>
              </a:rPr>
              <a:t> ai </a:t>
            </a:r>
            <a:r>
              <a:rPr lang="en-GB" dirty="0" err="1">
                <a:solidFill>
                  <a:srgbClr val="0E101A"/>
                </a:solidFill>
                <a:latin typeface="Calibri" panose="020F0502020204030204" pitchFamily="34" charset="0"/>
                <a:cs typeface="Calibri" panose="020F0502020204030204" pitchFamily="34" charset="0"/>
              </a:rPr>
              <a:t>tuoi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clienti</a:t>
            </a:r>
            <a:r>
              <a:rPr lang="en-GB" dirty="0">
                <a:solidFill>
                  <a:srgbClr val="0E101A"/>
                </a:solidFill>
                <a:latin typeface="Calibri" panose="020F0502020204030204" pitchFamily="34" charset="0"/>
                <a:cs typeface="Calibri" panose="020F0502020204030204" pitchFamily="34" charset="0"/>
              </a:rPr>
              <a:t> la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attività</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anche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impostare</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messaggio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assenza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quando</a:t>
            </a:r>
            <a:r>
              <a:rPr lang="en-GB" dirty="0">
                <a:solidFill>
                  <a:srgbClr val="0E101A"/>
                </a:solidFill>
                <a:latin typeface="Calibri" panose="020F0502020204030204" pitchFamily="34" charset="0"/>
                <a:cs typeface="Calibri" panose="020F0502020204030204" pitchFamily="34" charset="0"/>
              </a:rPr>
              <a:t> non sei in </a:t>
            </a:r>
            <a:r>
              <a:rPr lang="en-GB" dirty="0" err="1">
                <a:solidFill>
                  <a:srgbClr val="0E101A"/>
                </a:solidFill>
                <a:latin typeface="Calibri" panose="020F0502020204030204" pitchFamily="34" charset="0"/>
                <a:cs typeface="Calibri" panose="020F0502020204030204" pitchFamily="34" charset="0"/>
              </a:rPr>
              <a:t>grado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rispondere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così</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clienti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sanno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quando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aspettarsi</a:t>
            </a:r>
            <a:r>
              <a:rPr lang="en-GB" dirty="0">
                <a:solidFill>
                  <a:srgbClr val="0E101A"/>
                </a:solidFill>
                <a:latin typeface="Calibri" panose="020F0502020204030204" pitchFamily="34" charset="0"/>
                <a:cs typeface="Calibri" panose="020F0502020204030204" pitchFamily="34" charset="0"/>
              </a:rPr>
              <a:t> una </a:t>
            </a:r>
            <a:r>
              <a:rPr lang="en-GB" dirty="0" err="1">
                <a:solidFill>
                  <a:srgbClr val="0E101A"/>
                </a:solidFill>
                <a:latin typeface="Calibri" panose="020F0502020204030204" pitchFamily="34" charset="0"/>
                <a:cs typeface="Calibri" panose="020F0502020204030204" pitchFamily="34" charset="0"/>
              </a:rPr>
              <a:t>risposta</a:t>
            </a:r>
            <a:r>
              <a:rPr lang="en-GB" dirty="0">
                <a:solidFill>
                  <a:srgbClr val="0E101A"/>
                </a:solidFill>
                <a:latin typeface="Calibri" panose="020F0502020204030204" pitchFamily="34" charset="0"/>
                <a:cs typeface="Calibri" panose="020F0502020204030204" pitchFamily="34" charset="0"/>
              </a:rPr>
              <a:t>. </a:t>
            </a:r>
          </a:p>
        </p:txBody>
      </p:sp>
      <p:pic>
        <p:nvPicPr>
          <p:cNvPr id="3" name="Imagen 2"/>
          <p:cNvPicPr>
            <a:picLocks noChangeAspect="1"/>
          </p:cNvPicPr>
          <p:nvPr/>
        </p:nvPicPr>
        <p:blipFill>
          <a:blip r:embed="rId3"/>
          <a:stretch>
            <a:fillRect/>
          </a:stretch>
        </p:blipFill>
        <p:spPr>
          <a:xfrm>
            <a:off x="6651495" y="907526"/>
            <a:ext cx="2051019" cy="3636434"/>
          </a:xfrm>
          <a:prstGeom prst="rect">
            <a:avLst/>
          </a:prstGeom>
        </p:spPr>
      </p:pic>
      <p:pic>
        <p:nvPicPr>
          <p:cNvPr id="6" name="Imagen 5"/>
          <p:cNvPicPr>
            <a:picLocks noChangeAspect="1"/>
          </p:cNvPicPr>
          <p:nvPr/>
        </p:nvPicPr>
        <p:blipFill>
          <a:blip r:embed="rId4"/>
          <a:stretch>
            <a:fillRect/>
          </a:stretch>
        </p:blipFill>
        <p:spPr>
          <a:xfrm>
            <a:off x="1531373" y="3152544"/>
            <a:ext cx="2278189" cy="1341790"/>
          </a:xfrm>
          <a:prstGeom prst="rect">
            <a:avLst/>
          </a:prstGeom>
        </p:spPr>
      </p:pic>
    </p:spTree>
    <p:extLst>
      <p:ext uri="{BB962C8B-B14F-4D97-AF65-F5344CB8AC3E}">
        <p14:creationId xmlns:p14="http://schemas.microsoft.com/office/powerpoint/2010/main" val="467057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err="1">
                <a:solidFill>
                  <a:srgbClr val="ABE33F"/>
                </a:solidFill>
              </a:rPr>
              <a:t>Grazie</a:t>
            </a:r>
            <a:r>
              <a:rPr lang="en" sz="6000" dirty="0">
                <a:solidFill>
                  <a:srgbClr val="ABE33F"/>
                </a:solidFill>
              </a:rPr>
              <a:t>!</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1.1 Social media </a:t>
            </a:r>
            <a:r>
              <a:rPr lang="en-GB" sz="1600" dirty="0" err="1">
                <a:solidFill>
                  <a:schemeClr val="tx1"/>
                </a:solidFill>
                <a:latin typeface="Calibri" panose="020F0502020204030204" pitchFamily="34" charset="0"/>
                <a:cs typeface="Calibri" panose="020F0502020204030204" pitchFamily="34" charset="0"/>
              </a:rPr>
              <a:t>aziendale</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546652" y="185096"/>
            <a:ext cx="8140601"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sz="2200" dirty="0" err="1">
                <a:solidFill>
                  <a:schemeClr val="tx1"/>
                </a:solidFill>
                <a:latin typeface="Raleway" panose="020B0003030101060003" pitchFamily="34" charset="0"/>
                <a:cs typeface="Calibri" panose="020F0502020204030204" pitchFamily="34" charset="0"/>
              </a:rPr>
              <a:t>Comunicazione</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digitale</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nell’ambiente</a:t>
            </a:r>
            <a:r>
              <a:rPr lang="en-GB" sz="2200" dirty="0">
                <a:solidFill>
                  <a:schemeClr val="tx1"/>
                </a:solidFill>
                <a:latin typeface="Raleway" panose="020B0003030101060003" pitchFamily="34" charset="0"/>
                <a:cs typeface="Calibri" panose="020F0502020204030204" pitchFamily="34" charset="0"/>
              </a:rPr>
              <a:t> </a:t>
            </a:r>
            <a:r>
              <a:rPr lang="en-GB" sz="2200"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16500" y="1413990"/>
            <a:ext cx="8051223" cy="738664"/>
          </a:xfrm>
          <a:prstGeom prst="rect">
            <a:avLst/>
          </a:prstGeom>
        </p:spPr>
        <p:txBody>
          <a:bodyPr wrap="square">
            <a:spAutoFit/>
          </a:bodyPr>
          <a:lstStyle/>
          <a:p>
            <a:r>
              <a:rPr lang="en-GB" b="1" dirty="0" err="1">
                <a:solidFill>
                  <a:srgbClr val="0E101A"/>
                </a:solidFill>
                <a:latin typeface="Calibri" panose="020F0502020204030204" pitchFamily="34" charset="0"/>
                <a:cs typeface="Calibri" panose="020F0502020204030204" pitchFamily="34" charset="0"/>
              </a:rPr>
              <a:t>L'uso</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dei</a:t>
            </a:r>
            <a:r>
              <a:rPr lang="en-GB" b="1" dirty="0">
                <a:solidFill>
                  <a:srgbClr val="0E101A"/>
                </a:solidFill>
                <a:latin typeface="Calibri" panose="020F0502020204030204" pitchFamily="34" charset="0"/>
                <a:cs typeface="Calibri" panose="020F0502020204030204" pitchFamily="34" charset="0"/>
              </a:rPr>
              <a:t> social media, in </a:t>
            </a:r>
            <a:r>
              <a:rPr lang="en-GB" b="1" dirty="0" err="1">
                <a:solidFill>
                  <a:srgbClr val="0E101A"/>
                </a:solidFill>
                <a:latin typeface="Calibri" panose="020F0502020204030204" pitchFamily="34" charset="0"/>
                <a:cs typeface="Calibri" panose="020F0502020204030204" pitchFamily="34" charset="0"/>
              </a:rPr>
              <a:t>particolare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sulle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applicazioni</a:t>
            </a:r>
            <a:r>
              <a:rPr lang="en-GB" b="1" dirty="0">
                <a:solidFill>
                  <a:srgbClr val="0E101A"/>
                </a:solidFill>
                <a:latin typeface="Calibri" panose="020F0502020204030204" pitchFamily="34" charset="0"/>
                <a:cs typeface="Calibri" panose="020F0502020204030204" pitchFamily="34" charset="0"/>
              </a:rPr>
              <a:t> di </a:t>
            </a:r>
            <a:r>
              <a:rPr lang="en-GB" b="1" dirty="0" err="1">
                <a:solidFill>
                  <a:srgbClr val="0E101A"/>
                </a:solidFill>
                <a:latin typeface="Calibri" panose="020F0502020204030204" pitchFamily="34" charset="0"/>
                <a:cs typeface="Calibri" panose="020F0502020204030204" pitchFamily="34" charset="0"/>
              </a:rPr>
              <a:t>telefonia</a:t>
            </a:r>
            <a:r>
              <a:rPr lang="en-GB" b="1" dirty="0">
                <a:solidFill>
                  <a:srgbClr val="0E101A"/>
                </a:solidFill>
                <a:latin typeface="Calibri" panose="020F0502020204030204" pitchFamily="34" charset="0"/>
                <a:cs typeface="Calibri" panose="020F0502020204030204" pitchFamily="34" charset="0"/>
              </a:rPr>
              <a:t> mobile, continua ad </a:t>
            </a:r>
            <a:r>
              <a:rPr lang="en-GB" b="1" dirty="0" err="1">
                <a:solidFill>
                  <a:srgbClr val="0E101A"/>
                </a:solidFill>
                <a:latin typeface="Calibri" panose="020F0502020204030204" pitchFamily="34" charset="0"/>
                <a:cs typeface="Calibri" panose="020F0502020204030204" pitchFamily="34" charset="0"/>
              </a:rPr>
              <a:t>espandersi</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indipendentemente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dall'età</a:t>
            </a:r>
            <a:r>
              <a:rPr lang="en-GB" b="1" dirty="0">
                <a:solidFill>
                  <a:srgbClr val="0E101A"/>
                </a:solidFill>
                <a:latin typeface="Calibri" panose="020F0502020204030204" pitchFamily="34" charset="0"/>
                <a:cs typeface="Calibri" panose="020F0502020204030204" pitchFamily="34" charset="0"/>
              </a:rPr>
              <a:t>, dal </a:t>
            </a:r>
            <a:r>
              <a:rPr lang="en-GB" b="1" dirty="0" err="1">
                <a:solidFill>
                  <a:srgbClr val="0E101A"/>
                </a:solidFill>
                <a:latin typeface="Calibri" panose="020F0502020204030204" pitchFamily="34" charset="0"/>
                <a:cs typeface="Calibri" panose="020F0502020204030204" pitchFamily="34" charset="0"/>
              </a:rPr>
              <a:t>sesso</a:t>
            </a:r>
            <a:r>
              <a:rPr lang="en-GB" b="1" dirty="0">
                <a:solidFill>
                  <a:srgbClr val="0E101A"/>
                </a:solidFill>
                <a:latin typeface="Calibri" panose="020F0502020204030204" pitchFamily="34" charset="0"/>
                <a:cs typeface="Calibri" panose="020F0502020204030204" pitchFamily="34" charset="0"/>
              </a:rPr>
              <a:t> o </a:t>
            </a:r>
            <a:r>
              <a:rPr lang="en-GB" b="1" dirty="0" err="1">
                <a:solidFill>
                  <a:srgbClr val="0E101A"/>
                </a:solidFill>
                <a:latin typeface="Calibri" panose="020F0502020204030204" pitchFamily="34" charset="0"/>
                <a:cs typeface="Calibri" panose="020F0502020204030204" pitchFamily="34" charset="0"/>
              </a:rPr>
              <a:t>dall'etnia</a:t>
            </a:r>
            <a:r>
              <a:rPr lang="en-GB" b="1" dirty="0">
                <a:solidFill>
                  <a:srgbClr val="0E101A"/>
                </a:solidFill>
                <a:latin typeface="Calibri" panose="020F0502020204030204" pitchFamily="34" charset="0"/>
                <a:cs typeface="Calibri" panose="020F0502020204030204" pitchFamily="34" charset="0"/>
              </a:rPr>
              <a:t>.</a:t>
            </a:r>
          </a:p>
          <a:p>
            <a:r>
              <a:rPr lang="en-GB" dirty="0">
                <a:solidFill>
                  <a:srgbClr val="0E101A"/>
                </a:solidFill>
                <a:latin typeface="Calibri" panose="020F0502020204030204" pitchFamily="34" charset="0"/>
                <a:cs typeface="Calibri" panose="020F0502020204030204" pitchFamily="34" charset="0"/>
              </a:rPr>
              <a:t> </a:t>
            </a:r>
            <a:endParaRPr lang="en-GB" dirty="0">
              <a:solidFill>
                <a:srgbClr val="0E101A"/>
              </a:solidFill>
              <a:effectLst/>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a:stretch>
            <a:fillRect/>
          </a:stretch>
        </p:blipFill>
        <p:spPr>
          <a:xfrm>
            <a:off x="6572302" y="1739422"/>
            <a:ext cx="1595421" cy="2816191"/>
          </a:xfrm>
          <a:prstGeom prst="rect">
            <a:avLst/>
          </a:prstGeom>
        </p:spPr>
      </p:pic>
      <p:pic>
        <p:nvPicPr>
          <p:cNvPr id="6" name="Imagen 5"/>
          <p:cNvPicPr>
            <a:picLocks noChangeAspect="1"/>
          </p:cNvPicPr>
          <p:nvPr/>
        </p:nvPicPr>
        <p:blipFill>
          <a:blip r:embed="rId4"/>
          <a:stretch>
            <a:fillRect/>
          </a:stretch>
        </p:blipFill>
        <p:spPr>
          <a:xfrm>
            <a:off x="6793076" y="2633196"/>
            <a:ext cx="1217047" cy="1230671"/>
          </a:xfrm>
          <a:prstGeom prst="rect">
            <a:avLst/>
          </a:prstGeom>
        </p:spPr>
      </p:pic>
      <p:sp>
        <p:nvSpPr>
          <p:cNvPr id="4" name="Rectángulo 3"/>
          <p:cNvSpPr/>
          <p:nvPr/>
        </p:nvSpPr>
        <p:spPr>
          <a:xfrm>
            <a:off x="256324" y="2349351"/>
            <a:ext cx="5551715" cy="738664"/>
          </a:xfrm>
          <a:prstGeom prst="rect">
            <a:avLst/>
          </a:prstGeom>
        </p:spPr>
        <p:txBody>
          <a:bodyPr wrap="square">
            <a:spAutoFit/>
          </a:bodyPr>
          <a:lstStyle/>
          <a:p>
            <a:r>
              <a:rPr lang="en-GB" dirty="0">
                <a:solidFill>
                  <a:schemeClr val="tx1"/>
                </a:solidFill>
                <a:latin typeface="Calibri" panose="020F0502020204030204" pitchFamily="34" charset="0"/>
                <a:cs typeface="Calibri" panose="020F0502020204030204" pitchFamily="34" charset="0"/>
              </a:rPr>
              <a:t>I social network </a:t>
            </a:r>
            <a:r>
              <a:rPr lang="en-GB" dirty="0" err="1">
                <a:solidFill>
                  <a:schemeClr val="tx1"/>
                </a:solidFill>
                <a:latin typeface="Calibri" panose="020F0502020204030204" pitchFamily="34" charset="0"/>
                <a:cs typeface="Calibri" panose="020F0502020204030204" pitchFamily="34" charset="0"/>
              </a:rPr>
              <a:t>aziendali</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hanno</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portato</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molti</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benefici</a:t>
            </a:r>
            <a:r>
              <a:rPr lang="en-GB" dirty="0">
                <a:solidFill>
                  <a:schemeClr val="tx1"/>
                </a:solidFill>
                <a:latin typeface="Calibri" panose="020F0502020204030204" pitchFamily="34" charset="0"/>
                <a:cs typeface="Calibri" panose="020F0502020204030204" pitchFamily="34" charset="0"/>
              </a:rPr>
              <a:t> alle PMI e </a:t>
            </a:r>
            <a:r>
              <a:rPr lang="en-GB" dirty="0" err="1">
                <a:solidFill>
                  <a:schemeClr val="tx1"/>
                </a:solidFill>
                <a:latin typeface="Calibri" panose="020F0502020204030204" pitchFamily="34" charset="0"/>
                <a:cs typeface="Calibri" panose="020F0502020204030204" pitchFamily="34" charset="0"/>
              </a:rPr>
              <a:t>sono</a:t>
            </a:r>
            <a:r>
              <a:rPr lang="en-GB" dirty="0">
                <a:solidFill>
                  <a:schemeClr val="tx1"/>
                </a:solidFill>
                <a:latin typeface="Calibri" panose="020F0502020204030204" pitchFamily="34" charset="0"/>
                <a:cs typeface="Calibri" panose="020F0502020204030204" pitchFamily="34" charset="0"/>
              </a:rPr>
              <a:t> un nuovo punto di interesse per le </a:t>
            </a:r>
            <a:r>
              <a:rPr lang="en-GB" dirty="0" err="1">
                <a:solidFill>
                  <a:schemeClr val="tx1"/>
                </a:solidFill>
                <a:latin typeface="Calibri" panose="020F0502020204030204" pitchFamily="34" charset="0"/>
                <a:cs typeface="Calibri" panose="020F0502020204030204" pitchFamily="34" charset="0"/>
              </a:rPr>
              <a:t>aziende</a:t>
            </a:r>
            <a:r>
              <a:rPr lang="en-GB" dirty="0">
                <a:solidFill>
                  <a:schemeClr val="tx1"/>
                </a:solidFill>
                <a:latin typeface="Calibri" panose="020F0502020204030204" pitchFamily="34" charset="0"/>
                <a:cs typeface="Calibri" panose="020F0502020204030204" pitchFamily="34" charset="0"/>
              </a:rPr>
              <a:t> </a:t>
            </a:r>
            <a:r>
              <a:rPr lang="en-GB" dirty="0" err="1">
                <a:solidFill>
                  <a:schemeClr val="tx1"/>
                </a:solidFill>
                <a:latin typeface="Calibri" panose="020F0502020204030204" pitchFamily="34" charset="0"/>
                <a:cs typeface="Calibri" panose="020F0502020204030204" pitchFamily="34" charset="0"/>
              </a:rPr>
              <a:t>tecnologiche</a:t>
            </a:r>
            <a:r>
              <a:rPr lang="en-GB" dirty="0">
                <a:solidFill>
                  <a:schemeClr val="tx1"/>
                </a:solidFill>
                <a:latin typeface="Calibri" panose="020F0502020204030204" pitchFamily="34" charset="0"/>
                <a:cs typeface="Calibri" panose="020F0502020204030204" pitchFamily="34" charset="0"/>
              </a:rPr>
              <a:t>.</a:t>
            </a:r>
            <a:endParaRPr lang="en-GB" dirty="0">
              <a:solidFill>
                <a:srgbClr val="FF0000"/>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522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6338926"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1.2 </a:t>
            </a:r>
            <a:r>
              <a:rPr lang="en-GB" sz="1600" dirty="0" err="1">
                <a:solidFill>
                  <a:schemeClr val="tx1"/>
                </a:solidFill>
                <a:latin typeface="Calibri" panose="020F0502020204030204" pitchFamily="34" charset="0"/>
                <a:cs typeface="Calibri" panose="020F0502020204030204" pitchFamily="34" charset="0"/>
              </a:rPr>
              <a:t>Vantaggi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offerti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dai</a:t>
            </a:r>
            <a:r>
              <a:rPr lang="en-GB" sz="1600" dirty="0">
                <a:solidFill>
                  <a:schemeClr val="tx1"/>
                </a:solidFill>
                <a:latin typeface="Calibri" panose="020F0502020204030204" pitchFamily="34" charset="0"/>
                <a:cs typeface="Calibri" panose="020F0502020204030204" pitchFamily="34" charset="0"/>
              </a:rPr>
              <a:t> social network </a:t>
            </a:r>
            <a:r>
              <a:rPr lang="en-GB" sz="1600" dirty="0" err="1">
                <a:solidFill>
                  <a:schemeClr val="tx1"/>
                </a:solidFill>
                <a:latin typeface="Calibri" panose="020F0502020204030204" pitchFamily="34" charset="0"/>
                <a:cs typeface="Calibri" panose="020F0502020204030204" pitchFamily="34" charset="0"/>
              </a:rPr>
              <a:t>agli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imprenditori</a:t>
            </a:r>
            <a:r>
              <a:rPr lang="en-GB" sz="1600" dirty="0">
                <a:solidFill>
                  <a:schemeClr val="tx1"/>
                </a:solidFill>
                <a:latin typeface="Calibri" panose="020F0502020204030204" pitchFamily="34" charset="0"/>
                <a:cs typeface="Calibri" panose="020F0502020204030204" pitchFamily="34" charset="0"/>
              </a:rPr>
              <a:t> e alle PMI</a:t>
            </a:r>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4" name="Rectángulo 3"/>
          <p:cNvSpPr/>
          <p:nvPr/>
        </p:nvSpPr>
        <p:spPr>
          <a:xfrm>
            <a:off x="127191" y="1641213"/>
            <a:ext cx="8040532" cy="1815882"/>
          </a:xfrm>
          <a:prstGeom prst="rect">
            <a:avLst/>
          </a:prstGeom>
        </p:spPr>
        <p:txBody>
          <a:bodyPr wrap="square">
            <a:spAutoFit/>
          </a:bodyPr>
          <a:lstStyle/>
          <a:p>
            <a:pPr marL="285750" indent="-285750">
              <a:buFont typeface="Arial" panose="020B0604020202020204" pitchFamily="34" charset="0"/>
              <a:buChar char="•"/>
            </a:pPr>
            <a:r>
              <a:rPr lang="en-GB" b="1" u="sng" dirty="0">
                <a:solidFill>
                  <a:srgbClr val="0E101A"/>
                </a:solidFill>
                <a:latin typeface="Calibri" panose="020F0502020204030204" pitchFamily="34" charset="0"/>
                <a:cs typeface="Calibri" panose="020F0502020204030204" pitchFamily="34" charset="0"/>
              </a:rPr>
              <a:t>Una </a:t>
            </a:r>
            <a:r>
              <a:rPr lang="en-GB" b="1" u="sng" dirty="0" err="1">
                <a:solidFill>
                  <a:srgbClr val="0E101A"/>
                </a:solidFill>
                <a:latin typeface="Calibri" panose="020F0502020204030204" pitchFamily="34" charset="0"/>
                <a:cs typeface="Calibri" panose="020F0502020204030204" pitchFamily="34" charset="0"/>
              </a:rPr>
              <a:t>migliore</a:t>
            </a:r>
            <a:r>
              <a:rPr lang="en-GB" b="1" u="sng" dirty="0">
                <a:solidFill>
                  <a:srgbClr val="0E101A"/>
                </a:solidFill>
                <a:latin typeface="Calibri" panose="020F0502020204030204" pitchFamily="34" charset="0"/>
                <a:cs typeface="Calibri" panose="020F0502020204030204" pitchFamily="34" charset="0"/>
              </a:rPr>
              <a:t> </a:t>
            </a:r>
            <a:r>
              <a:rPr lang="en-GB" b="1" u="sng" dirty="0" err="1">
                <a:solidFill>
                  <a:srgbClr val="0E101A"/>
                </a:solidFill>
                <a:latin typeface="Calibri" panose="020F0502020204030204" pitchFamily="34" charset="0"/>
                <a:cs typeface="Calibri" panose="020F0502020204030204" pitchFamily="34" charset="0"/>
              </a:rPr>
              <a:t>comunicazione</a:t>
            </a:r>
            <a:r>
              <a:rPr lang="en-GB" b="1" u="sng" dirty="0">
                <a:solidFill>
                  <a:srgbClr val="0E101A"/>
                </a:solidFill>
                <a:latin typeface="Calibri" panose="020F0502020204030204" pitchFamily="34" charset="0"/>
                <a:cs typeface="Calibri" panose="020F0502020204030204" pitchFamily="34" charset="0"/>
              </a:rPr>
              <a:t> interna ed </a:t>
            </a:r>
            <a:r>
              <a:rPr lang="en-GB" b="1" u="sng" dirty="0" err="1">
                <a:solidFill>
                  <a:srgbClr val="0E101A"/>
                </a:solidFill>
                <a:latin typeface="Calibri" panose="020F0502020204030204" pitchFamily="34" charset="0"/>
                <a:cs typeface="Calibri" panose="020F0502020204030204" pitchFamily="34" charset="0"/>
              </a:rPr>
              <a:t>esterna</a:t>
            </a:r>
            <a:r>
              <a:rPr lang="en-GB" b="1" u="sng" dirty="0">
                <a:solidFill>
                  <a:srgbClr val="0E101A"/>
                </a:solidFill>
                <a:latin typeface="Calibri" panose="020F0502020204030204" pitchFamily="34" charset="0"/>
                <a:cs typeface="Calibri" panose="020F0502020204030204" pitchFamily="34" charset="0"/>
              </a:rPr>
              <a:t>.</a:t>
            </a:r>
          </a:p>
          <a:p>
            <a:r>
              <a:rPr lang="en-GB" dirty="0" err="1">
                <a:solidFill>
                  <a:srgbClr val="0E101A"/>
                </a:solidFill>
                <a:latin typeface="Calibri" panose="020F0502020204030204" pitchFamily="34" charset="0"/>
                <a:cs typeface="Calibri" panose="020F0502020204030204" pitchFamily="34" charset="0"/>
              </a:rPr>
              <a:t>Oltre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posta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elettronica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social network, WhatsApp e </a:t>
            </a:r>
            <a:r>
              <a:rPr lang="en-GB" dirty="0" err="1">
                <a:solidFill>
                  <a:srgbClr val="0E101A"/>
                </a:solidFill>
                <a:latin typeface="Calibri" panose="020F0502020204030204" pitchFamily="34" charset="0"/>
                <a:cs typeface="Calibri" panose="020F0502020204030204" pitchFamily="34" charset="0"/>
              </a:rPr>
              <a:t>molti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altri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strumenti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tecnologici</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comunicazione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strumenti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molto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importanti</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un'azienda</a:t>
            </a:r>
            <a:r>
              <a:rPr lang="en-GB" dirty="0">
                <a:solidFill>
                  <a:srgbClr val="0E101A"/>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u="sng" dirty="0" err="1">
                <a:solidFill>
                  <a:srgbClr val="0E101A"/>
                </a:solidFill>
                <a:latin typeface="Calibri" panose="020F0502020204030204" pitchFamily="34" charset="0"/>
                <a:cs typeface="Calibri" panose="020F0502020204030204" pitchFamily="34" charset="0"/>
              </a:rPr>
              <a:t>Semplifica</a:t>
            </a:r>
            <a:r>
              <a:rPr lang="en-GB" b="1" u="sng" dirty="0">
                <a:solidFill>
                  <a:srgbClr val="0E101A"/>
                </a:solidFill>
                <a:latin typeface="Calibri" panose="020F0502020204030204" pitchFamily="34" charset="0"/>
                <a:cs typeface="Calibri" panose="020F0502020204030204" pitchFamily="34" charset="0"/>
              </a:rPr>
              <a:t> la </a:t>
            </a:r>
            <a:r>
              <a:rPr lang="en-GB" b="1" u="sng" dirty="0" err="1">
                <a:solidFill>
                  <a:srgbClr val="0E101A"/>
                </a:solidFill>
                <a:latin typeface="Calibri" panose="020F0502020204030204" pitchFamily="34" charset="0"/>
                <a:cs typeface="Calibri" panose="020F0502020204030204" pitchFamily="34" charset="0"/>
              </a:rPr>
              <a:t>gestione</a:t>
            </a:r>
            <a:r>
              <a:rPr lang="en-GB" b="1" u="sng" dirty="0">
                <a:solidFill>
                  <a:srgbClr val="0E101A"/>
                </a:solidFill>
                <a:latin typeface="Calibri" panose="020F0502020204030204" pitchFamily="34" charset="0"/>
                <a:cs typeface="Calibri" panose="020F0502020204030204" pitchFamily="34" charset="0"/>
              </a:rPr>
              <a:t>.</a:t>
            </a:r>
          </a:p>
          <a:p>
            <a:r>
              <a:rPr lang="en-GB" dirty="0">
                <a:solidFill>
                  <a:srgbClr val="0E101A"/>
                </a:solidFill>
                <a:latin typeface="Calibri" panose="020F0502020204030204" pitchFamily="34" charset="0"/>
                <a:cs typeface="Calibri" panose="020F0502020204030204" pitchFamily="34" charset="0"/>
              </a:rPr>
              <a:t>L'ICT e le </a:t>
            </a:r>
            <a:r>
              <a:rPr lang="en-GB" dirty="0" err="1">
                <a:solidFill>
                  <a:srgbClr val="0E101A"/>
                </a:solidFill>
                <a:latin typeface="Calibri" panose="020F0502020204030204" pitchFamily="34" charset="0"/>
                <a:cs typeface="Calibri" panose="020F0502020204030204" pitchFamily="34" charset="0"/>
              </a:rPr>
              <a:t>reti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sociali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aziendali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permettono</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notevole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risparmio</a:t>
            </a:r>
            <a:r>
              <a:rPr lang="en-GB" dirty="0">
                <a:solidFill>
                  <a:srgbClr val="0E101A"/>
                </a:solidFill>
                <a:latin typeface="Calibri" panose="020F0502020204030204" pitchFamily="34" charset="0"/>
                <a:cs typeface="Calibri" panose="020F0502020204030204" pitchFamily="34" charset="0"/>
              </a:rPr>
              <a:t> di tempo </a:t>
            </a:r>
            <a:r>
              <a:rPr lang="en-GB" dirty="0" err="1">
                <a:solidFill>
                  <a:srgbClr val="0E101A"/>
                </a:solidFill>
                <a:latin typeface="Calibri" panose="020F0502020204030204" pitchFamily="34" charset="0"/>
                <a:cs typeface="Calibri" panose="020F0502020204030204" pitchFamily="34" charset="0"/>
              </a:rPr>
              <a:t>nel</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completamento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compiti</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semplificano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molti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processi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Azioni</a:t>
            </a:r>
            <a:r>
              <a:rPr lang="en-GB" dirty="0">
                <a:solidFill>
                  <a:srgbClr val="0E101A"/>
                </a:solidFill>
                <a:latin typeface="Calibri" panose="020F0502020204030204" pitchFamily="34" charset="0"/>
                <a:cs typeface="Calibri" panose="020F0502020204030204" pitchFamily="34" charset="0"/>
              </a:rPr>
              <a:t> come la </a:t>
            </a:r>
            <a:r>
              <a:rPr lang="en-GB" dirty="0" err="1">
                <a:solidFill>
                  <a:srgbClr val="0E101A"/>
                </a:solidFill>
                <a:latin typeface="Calibri" panose="020F0502020204030204" pitchFamily="34" charset="0"/>
                <a:cs typeface="Calibri" panose="020F0502020204030204" pitchFamily="34" charset="0"/>
              </a:rPr>
              <a:t>pianificazione</a:t>
            </a:r>
            <a:r>
              <a:rPr lang="en-GB" dirty="0">
                <a:solidFill>
                  <a:srgbClr val="0E101A"/>
                </a:solidFill>
                <a:latin typeface="Calibri" panose="020F0502020204030204" pitchFamily="34" charset="0"/>
                <a:cs typeface="Calibri" panose="020F0502020204030204" pitchFamily="34" charset="0"/>
              </a:rPr>
              <a:t>, la </a:t>
            </a:r>
            <a:r>
              <a:rPr lang="en-GB" dirty="0" err="1">
                <a:solidFill>
                  <a:srgbClr val="0E101A"/>
                </a:solidFill>
                <a:latin typeface="Calibri" panose="020F0502020204030204" pitchFamily="34" charset="0"/>
                <a:cs typeface="Calibri" panose="020F0502020204030204" pitchFamily="34" charset="0"/>
              </a:rPr>
              <a:t>gestione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l'organizzazione</a:t>
            </a:r>
            <a:r>
              <a:rPr lang="en-GB" dirty="0">
                <a:solidFill>
                  <a:srgbClr val="0E101A"/>
                </a:solidFill>
                <a:latin typeface="Calibri" panose="020F0502020204030204" pitchFamily="34" charset="0"/>
                <a:cs typeface="Calibri" panose="020F0502020204030204" pitchFamily="34" charset="0"/>
              </a:rPr>
              <a:t> o il </a:t>
            </a:r>
            <a:r>
              <a:rPr lang="en-GB" dirty="0" err="1">
                <a:solidFill>
                  <a:srgbClr val="0E101A"/>
                </a:solidFill>
                <a:latin typeface="Calibri" panose="020F0502020204030204" pitchFamily="34" charset="0"/>
                <a:cs typeface="Calibri" panose="020F0502020204030204" pitchFamily="34" charset="0"/>
              </a:rPr>
              <a:t>monitoraggio</a:t>
            </a:r>
            <a:r>
              <a:rPr lang="en-GB" dirty="0">
                <a:solidFill>
                  <a:srgbClr val="0E101A"/>
                </a:solidFill>
                <a:latin typeface="Calibri" panose="020F0502020204030204" pitchFamily="34" charset="0"/>
                <a:cs typeface="Calibri" panose="020F0502020204030204" pitchFamily="34" charset="0"/>
              </a:rPr>
              <a:t> e il </a:t>
            </a:r>
            <a:r>
              <a:rPr lang="en-GB" dirty="0" err="1">
                <a:solidFill>
                  <a:srgbClr val="0E101A"/>
                </a:solidFill>
                <a:latin typeface="Calibri" panose="020F0502020204030204" pitchFamily="34" charset="0"/>
                <a:cs typeface="Calibri" panose="020F0502020204030204" pitchFamily="34" charset="0"/>
              </a:rPr>
              <a:t>controllo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dell’attività</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molto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più</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veloci</a:t>
            </a:r>
            <a:r>
              <a:rPr lang="en-GB" dirty="0">
                <a:solidFill>
                  <a:srgbClr val="0E101A"/>
                </a:solidFill>
                <a:latin typeface="Calibri" panose="020F0502020204030204" pitchFamily="34" charset="0"/>
                <a:cs typeface="Calibri" panose="020F0502020204030204" pitchFamily="34" charset="0"/>
              </a:rPr>
              <a:t> ed </a:t>
            </a:r>
            <a:r>
              <a:rPr lang="en-GB" dirty="0" err="1">
                <a:solidFill>
                  <a:srgbClr val="0E101A"/>
                </a:solidFill>
                <a:latin typeface="Calibri" panose="020F0502020204030204" pitchFamily="34" charset="0"/>
                <a:cs typeface="Calibri" panose="020F0502020204030204" pitchFamily="34" charset="0"/>
              </a:rPr>
              <a:t>efficaci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quando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utilizzano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gli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strumenti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giusti</a:t>
            </a:r>
            <a:r>
              <a:rPr lang="en-GB" dirty="0">
                <a:solidFill>
                  <a:srgbClr val="0E101A"/>
                </a:solidFill>
                <a:latin typeface="Calibri" panose="020F0502020204030204" pitchFamily="34" charset="0"/>
                <a:cs typeface="Calibri" panose="020F0502020204030204" pitchFamily="34" charset="0"/>
              </a:rPr>
              <a:t>.</a:t>
            </a:r>
          </a:p>
        </p:txBody>
      </p:sp>
      <p:sp>
        <p:nvSpPr>
          <p:cNvPr id="5" name="Rectángulo 4"/>
          <p:cNvSpPr/>
          <p:nvPr/>
        </p:nvSpPr>
        <p:spPr>
          <a:xfrm>
            <a:off x="127191" y="3457095"/>
            <a:ext cx="8040532" cy="954107"/>
          </a:xfrm>
          <a:prstGeom prst="rect">
            <a:avLst/>
          </a:prstGeom>
        </p:spPr>
        <p:txBody>
          <a:bodyPr wrap="square">
            <a:spAutoFit/>
          </a:bodyPr>
          <a:lstStyle/>
          <a:p>
            <a:pPr marL="285750" indent="-285750">
              <a:buFont typeface="Arial" panose="020B0604020202020204" pitchFamily="34" charset="0"/>
              <a:buChar char="•"/>
            </a:pPr>
            <a:r>
              <a:rPr lang="en-GB" b="1" u="sng" dirty="0" err="1">
                <a:solidFill>
                  <a:srgbClr val="0E101A"/>
                </a:solidFill>
                <a:latin typeface="Calibri" panose="020F0502020204030204" pitchFamily="34" charset="0"/>
                <a:cs typeface="Calibri" panose="020F0502020204030204" pitchFamily="34" charset="0"/>
              </a:rPr>
              <a:t>Clienti</a:t>
            </a:r>
            <a:r>
              <a:rPr lang="en-GB" b="1" u="sng" dirty="0">
                <a:solidFill>
                  <a:srgbClr val="0E101A"/>
                </a:solidFill>
                <a:latin typeface="Calibri" panose="020F0502020204030204" pitchFamily="34" charset="0"/>
                <a:cs typeface="Calibri" panose="020F0502020204030204" pitchFamily="34" charset="0"/>
              </a:rPr>
              <a:t> </a:t>
            </a:r>
            <a:r>
              <a:rPr lang="en-GB" b="1" u="sng" dirty="0" err="1">
                <a:solidFill>
                  <a:srgbClr val="0E101A"/>
                </a:solidFill>
                <a:latin typeface="Calibri" panose="020F0502020204030204" pitchFamily="34" charset="0"/>
                <a:cs typeface="Calibri" panose="020F0502020204030204" pitchFamily="34" charset="0"/>
              </a:rPr>
              <a:t>soddisfatti</a:t>
            </a:r>
            <a:endParaRPr lang="en-GB" b="1" u="sng"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panose="020F0502020204030204" pitchFamily="34" charset="0"/>
                <a:cs typeface="Calibri" panose="020F0502020204030204" pitchFamily="34" charset="0"/>
              </a:rPr>
              <a:t>Gli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strumenti</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gestione</a:t>
            </a:r>
            <a:r>
              <a:rPr lang="en-GB" dirty="0">
                <a:solidFill>
                  <a:srgbClr val="0E101A"/>
                </a:solidFill>
                <a:latin typeface="Calibri" panose="020F0502020204030204" pitchFamily="34" charset="0"/>
                <a:cs typeface="Calibri" panose="020F0502020204030204" pitchFamily="34" charset="0"/>
              </a:rPr>
              <a:t> ci </a:t>
            </a:r>
            <a:r>
              <a:rPr lang="en-GB" dirty="0" err="1">
                <a:solidFill>
                  <a:srgbClr val="0E101A"/>
                </a:solidFill>
                <a:latin typeface="Calibri" panose="020F0502020204030204" pitchFamily="34" charset="0"/>
                <a:cs typeface="Calibri" panose="020F0502020204030204" pitchFamily="34" charset="0"/>
              </a:rPr>
              <a:t>forniscono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migliori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informazioni</a:t>
            </a:r>
            <a:r>
              <a:rPr lang="en-GB" dirty="0">
                <a:solidFill>
                  <a:srgbClr val="0E101A"/>
                </a:solidFill>
                <a:latin typeface="Calibri" panose="020F0502020204030204" pitchFamily="34" charset="0"/>
                <a:cs typeface="Calibri" panose="020F0502020204030204" pitchFamily="34" charset="0"/>
              </a:rPr>
              <a:t> sui </a:t>
            </a:r>
            <a:r>
              <a:rPr lang="en-GB" dirty="0" err="1">
                <a:solidFill>
                  <a:srgbClr val="0E101A"/>
                </a:solidFill>
                <a:latin typeface="Calibri" panose="020F0502020204030204" pitchFamily="34" charset="0"/>
                <a:cs typeface="Calibri" panose="020F0502020204030204" pitchFamily="34" charset="0"/>
              </a:rPr>
              <a:t>clienti</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loro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pratiche</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acquisto</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loro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preferenze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loro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bisogni</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desideri</a:t>
            </a:r>
            <a:r>
              <a:rPr lang="en-GB" dirty="0">
                <a:solidFill>
                  <a:srgbClr val="0E101A"/>
                </a:solidFill>
                <a:latin typeface="Calibri" panose="020F0502020204030204" pitchFamily="34" charset="0"/>
                <a:cs typeface="Calibri" panose="020F0502020204030204" pitchFamily="34" charset="0"/>
              </a:rPr>
              <a:t>, e ci </a:t>
            </a:r>
            <a:r>
              <a:rPr lang="en-GB" dirty="0" err="1">
                <a:solidFill>
                  <a:srgbClr val="0E101A"/>
                </a:solidFill>
                <a:latin typeface="Calibri" panose="020F0502020204030204" pitchFamily="34" charset="0"/>
                <a:cs typeface="Calibri" panose="020F0502020204030204" pitchFamily="34" charset="0"/>
              </a:rPr>
              <a:t>permettono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progettare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strategie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focalizzate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soddisfazione</a:t>
            </a:r>
            <a:r>
              <a:rPr lang="en-GB" dirty="0">
                <a:solidFill>
                  <a:srgbClr val="0E101A"/>
                </a:solidFill>
                <a:latin typeface="Calibri" panose="020F0502020204030204" pitchFamily="34" charset="0"/>
                <a:cs typeface="Calibri" panose="020F0502020204030204" pitchFamily="34" charset="0"/>
              </a:rPr>
              <a:t> del </a:t>
            </a:r>
            <a:r>
              <a:rPr lang="en-GB" dirty="0" err="1">
                <a:solidFill>
                  <a:srgbClr val="0E101A"/>
                </a:solidFill>
                <a:latin typeface="Calibri" panose="020F0502020204030204" pitchFamily="34" charset="0"/>
                <a:cs typeface="Calibri" panose="020F0502020204030204" pitchFamily="34" charset="0"/>
              </a:rPr>
              <a:t>cliente</a:t>
            </a:r>
            <a:r>
              <a:rPr lang="en-GB" dirty="0">
                <a:solidFill>
                  <a:srgbClr val="0E101A"/>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7109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6277735"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1.2 </a:t>
            </a:r>
            <a:r>
              <a:rPr lang="en-GB" sz="1600" dirty="0" err="1">
                <a:solidFill>
                  <a:schemeClr val="tx1"/>
                </a:solidFill>
                <a:latin typeface="Calibri" panose="020F0502020204030204" pitchFamily="34" charset="0"/>
                <a:cs typeface="Calibri" panose="020F0502020204030204" pitchFamily="34" charset="0"/>
              </a:rPr>
              <a:t>Vantaggi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offerti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dalle</a:t>
            </a:r>
            <a:r>
              <a:rPr lang="en-GB" sz="1600" dirty="0">
                <a:solidFill>
                  <a:schemeClr val="tx1"/>
                </a:solidFill>
                <a:latin typeface="Calibri" panose="020F0502020204030204" pitchFamily="34" charset="0"/>
                <a:cs typeface="Calibri" panose="020F0502020204030204" pitchFamily="34" charset="0"/>
              </a:rPr>
              <a:t> ICT e </a:t>
            </a:r>
            <a:r>
              <a:rPr lang="en-GB" sz="1600" dirty="0" err="1">
                <a:solidFill>
                  <a:schemeClr val="tx1"/>
                </a:solidFill>
                <a:latin typeface="Calibri" panose="020F0502020204030204" pitchFamily="34" charset="0"/>
                <a:cs typeface="Calibri" panose="020F0502020204030204" pitchFamily="34" charset="0"/>
              </a:rPr>
              <a:t>dai</a:t>
            </a:r>
            <a:r>
              <a:rPr lang="en-GB" sz="1600" dirty="0">
                <a:solidFill>
                  <a:schemeClr val="tx1"/>
                </a:solidFill>
                <a:latin typeface="Calibri" panose="020F0502020204030204" pitchFamily="34" charset="0"/>
                <a:cs typeface="Calibri" panose="020F0502020204030204" pitchFamily="34" charset="0"/>
              </a:rPr>
              <a:t> social network.</a:t>
            </a:r>
          </a:p>
          <a:p>
            <a:pPr marL="0" lvl="0" indent="0" algn="l" rtl="0">
              <a:spcBef>
                <a:spcPts val="600"/>
              </a:spcBef>
              <a:spcAft>
                <a:spcPts val="0"/>
              </a:spcAft>
              <a:buNone/>
            </a:pPr>
            <a:r>
              <a:rPr lang="en-IE" sz="1200" dirty="0"/>
              <a:t> </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47816" y="1292537"/>
            <a:ext cx="8033658" cy="1815882"/>
          </a:xfrm>
          <a:prstGeom prst="rect">
            <a:avLst/>
          </a:prstGeom>
        </p:spPr>
        <p:txBody>
          <a:bodyPr wrap="square">
            <a:spAutoFit/>
          </a:bodyPr>
          <a:lstStyle/>
          <a:p>
            <a:pPr marL="285750" indent="-285750">
              <a:buFont typeface="Arial" panose="020B0604020202020204" pitchFamily="34" charset="0"/>
              <a:buChar char="•"/>
            </a:pPr>
            <a:r>
              <a:rPr lang="en-GB" b="1" u="sng" dirty="0" err="1">
                <a:solidFill>
                  <a:srgbClr val="0E101A"/>
                </a:solidFill>
                <a:latin typeface="Calibri" panose="020F0502020204030204" pitchFamily="34" charset="0"/>
                <a:cs typeface="Calibri" panose="020F0502020204030204" pitchFamily="34" charset="0"/>
              </a:rPr>
              <a:t>Espansione</a:t>
            </a:r>
            <a:endParaRPr lang="en-GB" b="1" u="sng"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Le ICT e le </a:t>
            </a:r>
            <a:r>
              <a:rPr lang="en-GB" dirty="0" err="1">
                <a:solidFill>
                  <a:srgbClr val="0E101A"/>
                </a:solidFill>
                <a:latin typeface="Calibri" panose="020F0502020204030204" pitchFamily="34" charset="0"/>
                <a:cs typeface="Calibri" panose="020F0502020204030204" pitchFamily="34" charset="0"/>
              </a:rPr>
              <a:t>reti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sociali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sono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strumenti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attraversano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tutte</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barriere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tecnologiche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fisiche</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spaziali</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favorire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l'espansione</a:t>
            </a:r>
            <a:r>
              <a:rPr lang="en-GB" dirty="0">
                <a:solidFill>
                  <a:srgbClr val="0E101A"/>
                </a:solidFill>
                <a:latin typeface="Calibri" panose="020F0502020204030204" pitchFamily="34" charset="0"/>
                <a:cs typeface="Calibri" panose="020F0502020204030204" pitchFamily="34" charset="0"/>
              </a:rPr>
              <a:t> e lo </a:t>
            </a:r>
            <a:r>
              <a:rPr lang="en-GB" dirty="0" err="1">
                <a:solidFill>
                  <a:srgbClr val="0E101A"/>
                </a:solidFill>
                <a:latin typeface="Calibri" panose="020F0502020204030204" pitchFamily="34" charset="0"/>
                <a:cs typeface="Calibri" panose="020F0502020204030204" pitchFamily="34" charset="0"/>
              </a:rPr>
              <a:t>sviluppo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un'azienda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soprattutto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nelle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fasi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iniziali</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u="sng" dirty="0" err="1">
                <a:solidFill>
                  <a:srgbClr val="0E101A"/>
                </a:solidFill>
                <a:latin typeface="Calibri" panose="020F0502020204030204" pitchFamily="34" charset="0"/>
                <a:cs typeface="Calibri" panose="020F0502020204030204" pitchFamily="34" charset="0"/>
              </a:rPr>
              <a:t>Miglior</a:t>
            </a:r>
            <a:r>
              <a:rPr lang="en-GB" b="1" u="sng" dirty="0">
                <a:solidFill>
                  <a:srgbClr val="0E101A"/>
                </a:solidFill>
                <a:latin typeface="Calibri" panose="020F0502020204030204" pitchFamily="34" charset="0"/>
                <a:cs typeface="Calibri" panose="020F0502020204030204" pitchFamily="34" charset="0"/>
              </a:rPr>
              <a:t> </a:t>
            </a:r>
            <a:r>
              <a:rPr lang="en-GB" b="1" u="sng" dirty="0" err="1">
                <a:solidFill>
                  <a:srgbClr val="0E101A"/>
                </a:solidFill>
                <a:latin typeface="Calibri" panose="020F0502020204030204" pitchFamily="34" charset="0"/>
                <a:cs typeface="Calibri" panose="020F0502020204030204" pitchFamily="34" charset="0"/>
              </a:rPr>
              <a:t>immagine</a:t>
            </a:r>
            <a:r>
              <a:rPr lang="en-GB" b="1" u="sng" dirty="0">
                <a:solidFill>
                  <a:srgbClr val="0E101A"/>
                </a:solidFill>
                <a:latin typeface="Calibri" panose="020F0502020204030204" pitchFamily="34" charset="0"/>
                <a:cs typeface="Calibri" panose="020F0502020204030204" pitchFamily="34" charset="0"/>
              </a:rPr>
              <a:t> </a:t>
            </a:r>
            <a:r>
              <a:rPr lang="en-GB" b="1" u="sng" dirty="0" err="1">
                <a:solidFill>
                  <a:srgbClr val="0E101A"/>
                </a:solidFill>
                <a:latin typeface="Calibri" panose="020F0502020204030204" pitchFamily="34" charset="0"/>
                <a:cs typeface="Calibri" panose="020F0502020204030204" pitchFamily="34" charset="0"/>
              </a:rPr>
              <a:t>della</a:t>
            </a:r>
            <a:r>
              <a:rPr lang="en-GB" b="1" u="sng" dirty="0">
                <a:solidFill>
                  <a:srgbClr val="0E101A"/>
                </a:solidFill>
                <a:latin typeface="Calibri" panose="020F0502020204030204" pitchFamily="34" charset="0"/>
                <a:cs typeface="Calibri" panose="020F0502020204030204" pitchFamily="34" charset="0"/>
              </a:rPr>
              <a:t> </a:t>
            </a:r>
            <a:r>
              <a:rPr lang="en-GB" b="1" u="sng" dirty="0" err="1">
                <a:solidFill>
                  <a:srgbClr val="0E101A"/>
                </a:solidFill>
                <a:latin typeface="Calibri" panose="020F0502020204030204" pitchFamily="34" charset="0"/>
                <a:cs typeface="Calibri" panose="020F0502020204030204" pitchFamily="34" charset="0"/>
              </a:rPr>
              <a:t>compagnia</a:t>
            </a:r>
            <a:r>
              <a:rPr lang="en-GB" b="1" u="sng" dirty="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r>
              <a:rPr lang="en-GB" dirty="0" err="1">
                <a:solidFill>
                  <a:srgbClr val="0E101A"/>
                </a:solidFill>
                <a:latin typeface="Calibri" panose="020F0502020204030204" pitchFamily="34" charset="0"/>
                <a:cs typeface="Calibri" panose="020F0502020204030204" pitchFamily="34" charset="0"/>
              </a:rPr>
              <a:t>Gli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strumenti</a:t>
            </a:r>
            <a:r>
              <a:rPr lang="en-GB" dirty="0">
                <a:solidFill>
                  <a:srgbClr val="0E101A"/>
                </a:solidFill>
                <a:latin typeface="Calibri" panose="020F0502020204030204" pitchFamily="34" charset="0"/>
                <a:cs typeface="Calibri" panose="020F0502020204030204" pitchFamily="34" charset="0"/>
              </a:rPr>
              <a:t> ICT e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social network </a:t>
            </a:r>
            <a:r>
              <a:rPr lang="en-GB" dirty="0" err="1">
                <a:solidFill>
                  <a:srgbClr val="0E101A"/>
                </a:solidFill>
                <a:latin typeface="Calibri" panose="020F0502020204030204" pitchFamily="34" charset="0"/>
                <a:cs typeface="Calibri" panose="020F0502020204030204" pitchFamily="34" charset="0"/>
              </a:rPr>
              <a:t>aziendali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proiettano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un'immagine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moderna</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innovativa</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un'azienda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contribuisce</a:t>
            </a:r>
            <a:r>
              <a:rPr lang="en-GB" dirty="0">
                <a:solidFill>
                  <a:srgbClr val="0E101A"/>
                </a:solidFill>
                <a:latin typeface="Calibri" panose="020F0502020204030204" pitchFamily="34" charset="0"/>
                <a:cs typeface="Calibri" panose="020F0502020204030204" pitchFamily="34" charset="0"/>
              </a:rPr>
              <a:t> a </a:t>
            </a:r>
            <a:r>
              <a:rPr lang="en-GB" dirty="0" err="1">
                <a:solidFill>
                  <a:srgbClr val="0E101A"/>
                </a:solidFill>
                <a:latin typeface="Calibri" panose="020F0502020204030204" pitchFamily="34" charset="0"/>
                <a:cs typeface="Calibri" panose="020F0502020204030204" pitchFamily="34" charset="0"/>
              </a:rPr>
              <a:t>renderla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più</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efficiente</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competitiva</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effectLst/>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3"/>
          <a:stretch>
            <a:fillRect/>
          </a:stretch>
        </p:blipFill>
        <p:spPr>
          <a:xfrm>
            <a:off x="4511835" y="2729388"/>
            <a:ext cx="525324" cy="543284"/>
          </a:xfrm>
          <a:prstGeom prst="rect">
            <a:avLst/>
          </a:prstGeom>
        </p:spPr>
      </p:pic>
      <p:pic>
        <p:nvPicPr>
          <p:cNvPr id="5" name="Imagen 4"/>
          <p:cNvPicPr>
            <a:picLocks noChangeAspect="1"/>
          </p:cNvPicPr>
          <p:nvPr/>
        </p:nvPicPr>
        <p:blipFill>
          <a:blip r:embed="rId4"/>
          <a:stretch>
            <a:fillRect/>
          </a:stretch>
        </p:blipFill>
        <p:spPr>
          <a:xfrm>
            <a:off x="7030487" y="2692625"/>
            <a:ext cx="585797" cy="609806"/>
          </a:xfrm>
          <a:prstGeom prst="rect">
            <a:avLst/>
          </a:prstGeom>
        </p:spPr>
      </p:pic>
      <p:pic>
        <p:nvPicPr>
          <p:cNvPr id="6" name="Imagen 5"/>
          <p:cNvPicPr>
            <a:picLocks noChangeAspect="1"/>
          </p:cNvPicPr>
          <p:nvPr/>
        </p:nvPicPr>
        <p:blipFill>
          <a:blip r:embed="rId5"/>
          <a:stretch>
            <a:fillRect/>
          </a:stretch>
        </p:blipFill>
        <p:spPr>
          <a:xfrm>
            <a:off x="3946644" y="3280262"/>
            <a:ext cx="521008" cy="521008"/>
          </a:xfrm>
          <a:prstGeom prst="rect">
            <a:avLst/>
          </a:prstGeom>
        </p:spPr>
      </p:pic>
      <p:pic>
        <p:nvPicPr>
          <p:cNvPr id="8" name="Imagen 7"/>
          <p:cNvPicPr>
            <a:picLocks noChangeAspect="1"/>
          </p:cNvPicPr>
          <p:nvPr/>
        </p:nvPicPr>
        <p:blipFill>
          <a:blip r:embed="rId6"/>
          <a:stretch>
            <a:fillRect/>
          </a:stretch>
        </p:blipFill>
        <p:spPr>
          <a:xfrm>
            <a:off x="5409718" y="2670407"/>
            <a:ext cx="585870" cy="604922"/>
          </a:xfrm>
          <a:prstGeom prst="rect">
            <a:avLst/>
          </a:prstGeom>
        </p:spPr>
      </p:pic>
      <p:pic>
        <p:nvPicPr>
          <p:cNvPr id="9" name="Imagen 8"/>
          <p:cNvPicPr>
            <a:picLocks noChangeAspect="1"/>
          </p:cNvPicPr>
          <p:nvPr/>
        </p:nvPicPr>
        <p:blipFill>
          <a:blip r:embed="rId7"/>
          <a:stretch>
            <a:fillRect/>
          </a:stretch>
        </p:blipFill>
        <p:spPr>
          <a:xfrm>
            <a:off x="3934181" y="4035735"/>
            <a:ext cx="584504" cy="552787"/>
          </a:xfrm>
          <a:prstGeom prst="rect">
            <a:avLst/>
          </a:prstGeom>
        </p:spPr>
      </p:pic>
      <p:pic>
        <p:nvPicPr>
          <p:cNvPr id="10" name="Imagen 9"/>
          <p:cNvPicPr>
            <a:picLocks noChangeAspect="1"/>
          </p:cNvPicPr>
          <p:nvPr/>
        </p:nvPicPr>
        <p:blipFill>
          <a:blip r:embed="rId8"/>
          <a:stretch>
            <a:fillRect/>
          </a:stretch>
        </p:blipFill>
        <p:spPr>
          <a:xfrm>
            <a:off x="7831477" y="2767388"/>
            <a:ext cx="546560" cy="528492"/>
          </a:xfrm>
          <a:prstGeom prst="rect">
            <a:avLst/>
          </a:prstGeom>
        </p:spPr>
      </p:pic>
      <p:pic>
        <p:nvPicPr>
          <p:cNvPr id="11" name="Imagen 10"/>
          <p:cNvPicPr>
            <a:picLocks noChangeAspect="1"/>
          </p:cNvPicPr>
          <p:nvPr/>
        </p:nvPicPr>
        <p:blipFill>
          <a:blip r:embed="rId9"/>
          <a:stretch>
            <a:fillRect/>
          </a:stretch>
        </p:blipFill>
        <p:spPr>
          <a:xfrm>
            <a:off x="6229606" y="2704629"/>
            <a:ext cx="585797" cy="585797"/>
          </a:xfrm>
          <a:prstGeom prst="rect">
            <a:avLst/>
          </a:prstGeom>
        </p:spPr>
      </p:pic>
      <p:pic>
        <p:nvPicPr>
          <p:cNvPr id="12" name="Imagen 11"/>
          <p:cNvPicPr>
            <a:picLocks noChangeAspect="1"/>
          </p:cNvPicPr>
          <p:nvPr/>
        </p:nvPicPr>
        <p:blipFill>
          <a:blip r:embed="rId10"/>
          <a:stretch>
            <a:fillRect/>
          </a:stretch>
        </p:blipFill>
        <p:spPr>
          <a:xfrm>
            <a:off x="4511834" y="3277986"/>
            <a:ext cx="3933396" cy="1362121"/>
          </a:xfrm>
          <a:prstGeom prst="rect">
            <a:avLst/>
          </a:prstGeom>
        </p:spPr>
      </p:pic>
    </p:spTree>
    <p:extLst>
      <p:ext uri="{BB962C8B-B14F-4D97-AF65-F5344CB8AC3E}">
        <p14:creationId xmlns:p14="http://schemas.microsoft.com/office/powerpoint/2010/main" val="386529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Principali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strumenti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34066" y="1370489"/>
            <a:ext cx="8047408" cy="2677656"/>
          </a:xfrm>
          <a:prstGeom prst="rect">
            <a:avLst/>
          </a:prstGeom>
        </p:spPr>
        <p:txBody>
          <a:bodyPr wrap="square">
            <a:spAutoFit/>
          </a:bodyPr>
          <a:lstStyle/>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hlinkClick r:id="rId3"/>
              </a:rPr>
              <a:t>Facebook per le imprese:</a:t>
            </a:r>
            <a:endParaRPr lang="en-GB" b="1"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Una </a:t>
            </a:r>
            <a:r>
              <a:rPr lang="en-GB" dirty="0" err="1">
                <a:latin typeface="Calibri" panose="020F0502020204030204" pitchFamily="34" charset="0"/>
                <a:cs typeface="Calibri" panose="020F0502020204030204" pitchFamily="34" charset="0"/>
              </a:rPr>
              <a:t>pagina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aziendale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Facebook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una </a:t>
            </a:r>
            <a:r>
              <a:rPr lang="en-GB" dirty="0" err="1">
                <a:latin typeface="Calibri" panose="020F0502020204030204" pitchFamily="34" charset="0"/>
                <a:cs typeface="Calibri" panose="020F0502020204030204" pitchFamily="34" charset="0"/>
              </a:rPr>
              <a:t>pagina</a:t>
            </a:r>
            <a:r>
              <a:rPr lang="en-GB" dirty="0">
                <a:latin typeface="Calibri" panose="020F0502020204030204" pitchFamily="34" charset="0"/>
                <a:cs typeface="Calibri" panose="020F0502020204030204" pitchFamily="34" charset="0"/>
              </a:rPr>
              <a:t> web </a:t>
            </a:r>
            <a:r>
              <a:rPr lang="en-GB" dirty="0" err="1">
                <a:latin typeface="Calibri" panose="020F0502020204030204" pitchFamily="34" charset="0"/>
                <a:cs typeface="Calibri" panose="020F0502020204030204" pitchFamily="34" charset="0"/>
              </a:rPr>
              <a:t>gratuita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imprenditori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possono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costruire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Facebook per </a:t>
            </a:r>
            <a:r>
              <a:rPr lang="en-GB" dirty="0" err="1">
                <a:latin typeface="Calibri" panose="020F0502020204030204" pitchFamily="34" charset="0"/>
                <a:cs typeface="Calibri" panose="020F0502020204030204" pitchFamily="34" charset="0"/>
              </a:rPr>
              <a:t>aumentare</a:t>
            </a:r>
            <a:r>
              <a:rPr lang="en-GB" dirty="0">
                <a:latin typeface="Calibri" panose="020F0502020204030204" pitchFamily="34" charset="0"/>
                <a:cs typeface="Calibri" panose="020F0502020204030204" pitchFamily="34" charset="0"/>
              </a:rPr>
              <a:t> la </a:t>
            </a:r>
            <a:r>
              <a:rPr lang="en-GB" dirty="0" err="1">
                <a:latin typeface="Calibri" panose="020F0502020204030204" pitchFamily="34" charset="0"/>
                <a:cs typeface="Calibri" panose="020F0502020204030204" pitchFamily="34" charset="0"/>
              </a:rPr>
              <a:t>loro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presenza</a:t>
            </a:r>
            <a:r>
              <a:rPr lang="en-GB" dirty="0">
                <a:latin typeface="Calibri" panose="020F0502020204030204" pitchFamily="34" charset="0"/>
                <a:cs typeface="Calibri" panose="020F0502020204030204" pitchFamily="34" charset="0"/>
              </a:rPr>
              <a:t> online. </a:t>
            </a: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Come </a:t>
            </a:r>
            <a:r>
              <a:rPr lang="en-GB" b="1" dirty="0" err="1">
                <a:latin typeface="Calibri" panose="020F0502020204030204" pitchFamily="34" charset="0"/>
                <a:cs typeface="Calibri" panose="020F0502020204030204" pitchFamily="34" charset="0"/>
              </a:rPr>
              <a:t>crearla</a:t>
            </a:r>
            <a:r>
              <a:rPr lang="en-GB" b="1" dirty="0">
                <a:latin typeface="Calibri" panose="020F0502020204030204" pitchFamily="34" charset="0"/>
                <a:cs typeface="Calibri" panose="020F0502020204030204" pitchFamily="34" charset="0"/>
              </a:rPr>
              <a:t>?</a:t>
            </a:r>
          </a:p>
          <a:p>
            <a:endParaRPr lang="en-GB" b="1"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Il primo </a:t>
            </a:r>
            <a:r>
              <a:rPr lang="en-GB" dirty="0" err="1">
                <a:latin typeface="Calibri" panose="020F0502020204030204" pitchFamily="34" charset="0"/>
                <a:cs typeface="Calibri" panose="020F0502020204030204" pitchFamily="34" charset="0"/>
              </a:rPr>
              <a:t>passo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quello</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assicurarsi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impostando</a:t>
            </a:r>
            <a:r>
              <a:rPr lang="en-GB" dirty="0">
                <a:latin typeface="Calibri" panose="020F0502020204030204" pitchFamily="34" charset="0"/>
                <a:cs typeface="Calibri" panose="020F0502020204030204" pitchFamily="34" charset="0"/>
              </a:rPr>
              <a:t> il giusto </a:t>
            </a:r>
            <a:r>
              <a:rPr lang="en-GB" dirty="0" err="1">
                <a:latin typeface="Calibri" panose="020F0502020204030204" pitchFamily="34" charset="0"/>
                <a:cs typeface="Calibri" panose="020F0502020204030204" pitchFamily="34" charset="0"/>
              </a:rPr>
              <a:t>tipo</a:t>
            </a:r>
            <a:r>
              <a:rPr lang="en-GB" dirty="0">
                <a:latin typeface="Calibri" panose="020F0502020204030204" pitchFamily="34" charset="0"/>
                <a:cs typeface="Calibri" panose="020F0502020204030204" pitchFamily="34" charset="0"/>
              </a:rPr>
              <a:t> di account. Devi </a:t>
            </a:r>
            <a:r>
              <a:rPr lang="en-GB" dirty="0" err="1">
                <a:latin typeface="Calibri" panose="020F0502020204030204" pitchFamily="34" charset="0"/>
                <a:cs typeface="Calibri" panose="020F0502020204030204" pitchFamily="34" charset="0"/>
              </a:rPr>
              <a:t>creare</a:t>
            </a:r>
            <a:r>
              <a:rPr lang="en-GB" dirty="0">
                <a:latin typeface="Calibri" panose="020F0502020204030204" pitchFamily="34" charset="0"/>
                <a:cs typeface="Calibri" panose="020F0502020204030204" pitchFamily="34" charset="0"/>
              </a:rPr>
              <a:t> una </a:t>
            </a:r>
            <a:r>
              <a:rPr lang="en-GB" dirty="0" err="1">
                <a:latin typeface="Calibri" panose="020F0502020204030204" pitchFamily="34" charset="0"/>
                <a:cs typeface="Calibri" panose="020F0502020204030204" pitchFamily="34" charset="0"/>
              </a:rPr>
              <a:t>pagina</a:t>
            </a:r>
            <a:r>
              <a:rPr lang="en-GB" dirty="0">
                <a:latin typeface="Calibri" panose="020F0502020204030204" pitchFamily="34" charset="0"/>
                <a:cs typeface="Calibri" panose="020F0502020204030204" pitchFamily="34" charset="0"/>
              </a:rPr>
              <a:t> Facebook (le </a:t>
            </a:r>
            <a:r>
              <a:rPr lang="en-GB" dirty="0" err="1">
                <a:latin typeface="Calibri" panose="020F0502020204030204" pitchFamily="34" charset="0"/>
                <a:cs typeface="Calibri" panose="020F0502020204030204" pitchFamily="34" charset="0"/>
              </a:rPr>
              <a:t>pagine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sono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profili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pubblici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permettono</a:t>
            </a:r>
            <a:r>
              <a:rPr lang="en-GB" dirty="0">
                <a:latin typeface="Calibri" panose="020F0502020204030204" pitchFamily="34" charset="0"/>
                <a:cs typeface="Calibri" panose="020F0502020204030204" pitchFamily="34" charset="0"/>
              </a:rPr>
              <a:t> alle </a:t>
            </a:r>
            <a:r>
              <a:rPr lang="en-GB" dirty="0" err="1">
                <a:latin typeface="Calibri" panose="020F0502020204030204" pitchFamily="34" charset="0"/>
                <a:cs typeface="Calibri" panose="020F0502020204030204" pitchFamily="34" charset="0"/>
              </a:rPr>
              <a:t>aziende</a:t>
            </a:r>
            <a:r>
              <a:rPr lang="en-GB" dirty="0">
                <a:latin typeface="Calibri" panose="020F0502020204030204" pitchFamily="34" charset="0"/>
                <a:cs typeface="Calibri" panose="020F0502020204030204" pitchFamily="34" charset="0"/>
              </a:rPr>
              <a:t> e ai </a:t>
            </a:r>
            <a:r>
              <a:rPr lang="en-GB" dirty="0" err="1">
                <a:latin typeface="Calibri" panose="020F0502020204030204" pitchFamily="34" charset="0"/>
                <a:cs typeface="Calibri" panose="020F0502020204030204" pitchFamily="34" charset="0"/>
              </a:rPr>
              <a:t>personaggi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pubblici</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connettersi</a:t>
            </a:r>
            <a:r>
              <a:rPr lang="en-GB" dirty="0">
                <a:latin typeface="Calibri" panose="020F0502020204030204" pitchFamily="34" charset="0"/>
                <a:cs typeface="Calibri" panose="020F0502020204030204" pitchFamily="34" charset="0"/>
              </a:rPr>
              <a:t> con amici o </a:t>
            </a:r>
            <a:r>
              <a:rPr lang="en-GB" dirty="0" err="1">
                <a:latin typeface="Calibri" panose="020F0502020204030204" pitchFamily="34" charset="0"/>
                <a:cs typeface="Calibri" panose="020F0502020204030204" pitchFamily="34" charset="0"/>
              </a:rPr>
              <a:t>seguaci</a:t>
            </a:r>
            <a:r>
              <a:rPr lang="en-GB" dirty="0">
                <a:latin typeface="Calibri" panose="020F0502020204030204" pitchFamily="34" charset="0"/>
                <a:cs typeface="Calibri" panose="020F0502020204030204" pitchFamily="34" charset="0"/>
              </a:rPr>
              <a:t>) e non un </a:t>
            </a:r>
            <a:r>
              <a:rPr lang="en-GB" dirty="0" err="1">
                <a:latin typeface="Calibri" panose="020F0502020204030204" pitchFamily="34" charset="0"/>
                <a:cs typeface="Calibri" panose="020F0502020204030204" pitchFamily="34" charset="0"/>
              </a:rPr>
              <a:t>profilo</a:t>
            </a:r>
            <a:r>
              <a:rPr lang="en-GB" dirty="0">
                <a:latin typeface="Calibri" panose="020F0502020204030204" pitchFamily="34" charset="0"/>
                <a:cs typeface="Calibri" panose="020F0502020204030204" pitchFamily="34" charset="0"/>
              </a:rPr>
              <a:t> Facebook (un </a:t>
            </a:r>
            <a:r>
              <a:rPr lang="en-GB" dirty="0" err="1">
                <a:latin typeface="Calibri" panose="020F0502020204030204" pitchFamily="34" charset="0"/>
                <a:cs typeface="Calibri" panose="020F0502020204030204" pitchFamily="34" charset="0"/>
              </a:rPr>
              <a:t>profilo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un account Facebook </a:t>
            </a:r>
            <a:r>
              <a:rPr lang="en-GB" dirty="0" err="1">
                <a:latin typeface="Calibri" panose="020F0502020204030204" pitchFamily="34" charset="0"/>
                <a:cs typeface="Calibri" panose="020F0502020204030204" pitchFamily="34" charset="0"/>
              </a:rPr>
              <a:t>personale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che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progettato</a:t>
            </a:r>
            <a:r>
              <a:rPr lang="en-GB" dirty="0">
                <a:latin typeface="Calibri" panose="020F0502020204030204" pitchFamily="34" charset="0"/>
                <a:cs typeface="Calibri" panose="020F0502020204030204" pitchFamily="34" charset="0"/>
              </a:rPr>
              <a:t> per </a:t>
            </a:r>
            <a:r>
              <a:rPr lang="en-GB" dirty="0" err="1">
                <a:latin typeface="Calibri" panose="020F0502020204030204" pitchFamily="34" charset="0"/>
                <a:cs typeface="Calibri" panose="020F0502020204030204" pitchFamily="34" charset="0"/>
              </a:rPr>
              <a:t>condividere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informazioni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personali</a:t>
            </a:r>
            <a:r>
              <a:rPr lang="en-GB" dirty="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Per </a:t>
            </a:r>
            <a:r>
              <a:rPr lang="en-GB" dirty="0" err="1">
                <a:latin typeface="Calibri" panose="020F0502020204030204" pitchFamily="34" charset="0"/>
                <a:cs typeface="Calibri" panose="020F0502020204030204" pitchFamily="34" charset="0"/>
              </a:rPr>
              <a:t>creare</a:t>
            </a:r>
            <a:r>
              <a:rPr lang="en-GB" dirty="0">
                <a:latin typeface="Calibri" panose="020F0502020204030204" pitchFamily="34" charset="0"/>
                <a:cs typeface="Calibri" panose="020F0502020204030204" pitchFamily="34" charset="0"/>
              </a:rPr>
              <a:t> una </a:t>
            </a:r>
            <a:r>
              <a:rPr lang="en-GB" dirty="0" err="1">
                <a:latin typeface="Calibri" panose="020F0502020204030204" pitchFamily="34" charset="0"/>
                <a:cs typeface="Calibri" panose="020F0502020204030204" pitchFamily="34" charset="0"/>
              </a:rPr>
              <a:t>pagina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aziendale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Facebook, </a:t>
            </a:r>
            <a:r>
              <a:rPr lang="en-GB" dirty="0" err="1">
                <a:latin typeface="Calibri" panose="020F0502020204030204" pitchFamily="34" charset="0"/>
                <a:cs typeface="Calibri" panose="020F0502020204030204" pitchFamily="34" charset="0"/>
              </a:rPr>
              <a:t>devi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avere</a:t>
            </a:r>
            <a:r>
              <a:rPr lang="en-GB" dirty="0">
                <a:latin typeface="Calibri" panose="020F0502020204030204" pitchFamily="34" charset="0"/>
                <a:cs typeface="Calibri" panose="020F0502020204030204" pitchFamily="34" charset="0"/>
              </a:rPr>
              <a:t> un </a:t>
            </a:r>
            <a:r>
              <a:rPr lang="en-GB" dirty="0" err="1">
                <a:latin typeface="Calibri" panose="020F0502020204030204" pitchFamily="34" charset="0"/>
                <a:cs typeface="Calibri" panose="020F0502020204030204" pitchFamily="34" charset="0"/>
              </a:rPr>
              <a:t>profilo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personale</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seguire</a:t>
            </a:r>
            <a:r>
              <a:rPr lang="en-GB" dirty="0">
                <a:latin typeface="Calibri" panose="020F0502020204030204" pitchFamily="34" charset="0"/>
                <a:cs typeface="Calibri" panose="020F0502020204030204" pitchFamily="34" charset="0"/>
              </a:rPr>
              <a:t> le </a:t>
            </a:r>
            <a:r>
              <a:rPr lang="en-GB" dirty="0" err="1">
                <a:latin typeface="Calibri" panose="020F0502020204030204" pitchFamily="34" charset="0"/>
                <a:cs typeface="Calibri" panose="020F0502020204030204" pitchFamily="34" charset="0"/>
              </a:rPr>
              <a:t>istruzioni</a:t>
            </a:r>
            <a:r>
              <a:rPr lang="en-GB" dirty="0">
                <a:latin typeface="Calibri" panose="020F0502020204030204" pitchFamily="34" charset="0"/>
                <a:cs typeface="Calibri" panose="020F0502020204030204" pitchFamily="34" charset="0"/>
              </a:rPr>
              <a:t> di Facebook </a:t>
            </a:r>
            <a:r>
              <a:rPr lang="en-GB" dirty="0" err="1">
                <a:latin typeface="Calibri" panose="020F0502020204030204" pitchFamily="34" charset="0"/>
                <a:cs typeface="Calibri" panose="020F0502020204030204" pitchFamily="34" charset="0"/>
              </a:rPr>
              <a:t>sullo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schermo</a:t>
            </a:r>
            <a:r>
              <a:rPr lang="en-GB"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1007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786812" y="1421389"/>
            <a:ext cx="4917231" cy="2473164"/>
          </a:xfrm>
          <a:prstGeom prst="rect">
            <a:avLst/>
          </a:prstGeom>
        </p:spPr>
      </p:pic>
      <p:sp>
        <p:nvSpPr>
          <p:cNvPr id="102" name="Google Shape;102;p12"/>
          <p:cNvSpPr txBox="1">
            <a:spLocks noGrp="1"/>
          </p:cNvSpPr>
          <p:nvPr>
            <p:ph type="body" idx="4294967295"/>
          </p:nvPr>
        </p:nvSpPr>
        <p:spPr>
          <a:xfrm>
            <a:off x="27122" y="788595"/>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Principali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strumenti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0" y="1334527"/>
            <a:ext cx="1876926" cy="1261884"/>
          </a:xfrm>
          <a:prstGeom prst="rect">
            <a:avLst/>
          </a:prstGeom>
        </p:spPr>
        <p:txBody>
          <a:bodyPr wrap="square">
            <a:spAutoFit/>
          </a:bodyPr>
          <a:lstStyle/>
          <a:p>
            <a:r>
              <a:rPr lang="en-GB" u="sng" dirty="0">
                <a:latin typeface="Calibri" panose="020F0502020204030204" pitchFamily="34" charset="0"/>
                <a:cs typeface="Calibri" panose="020F0502020204030204" pitchFamily="34" charset="0"/>
              </a:rPr>
              <a:t>Nome e </a:t>
            </a:r>
            <a:r>
              <a:rPr lang="en-GB" u="sng" dirty="0" err="1">
                <a:latin typeface="Calibri" panose="020F0502020204030204" pitchFamily="34" charset="0"/>
                <a:cs typeface="Calibri" panose="020F0502020204030204" pitchFamily="34" charset="0"/>
              </a:rPr>
              <a:t>descrizione</a:t>
            </a:r>
            <a:r>
              <a:rPr lang="en-GB" u="sng" dirty="0">
                <a:latin typeface="Calibri" panose="020F0502020204030204" pitchFamily="34" charset="0"/>
                <a:cs typeface="Calibri" panose="020F0502020204030204" pitchFamily="34" charset="0"/>
              </a:rPr>
              <a:t> </a:t>
            </a:r>
            <a:r>
              <a:rPr lang="en-GB" u="sng" dirty="0" err="1">
                <a:latin typeface="Calibri" panose="020F0502020204030204" pitchFamily="34" charset="0"/>
                <a:cs typeface="Calibri" panose="020F0502020204030204" pitchFamily="34" charset="0"/>
              </a:rPr>
              <a:t>dell'azienda</a:t>
            </a:r>
            <a:r>
              <a:rPr lang="en-GB" u="sng" dirty="0">
                <a:latin typeface="Calibri" panose="020F0502020204030204" pitchFamily="34" charset="0"/>
                <a:cs typeface="Calibri" panose="020F0502020204030204" pitchFamily="34" charset="0"/>
              </a:rPr>
              <a:t>:</a:t>
            </a:r>
          </a:p>
          <a:p>
            <a:r>
              <a:rPr lang="en-GB" sz="1200" dirty="0">
                <a:latin typeface="Calibri" panose="020F0502020204030204" pitchFamily="34" charset="0"/>
                <a:cs typeface="Calibri" panose="020F0502020204030204" pitchFamily="34" charset="0"/>
              </a:rPr>
              <a:t>Dai </a:t>
            </a:r>
            <a:r>
              <a:rPr lang="en-GB" sz="1200" dirty="0" err="1">
                <a:latin typeface="Calibri" panose="020F0502020204030204" pitchFamily="34" charset="0"/>
                <a:cs typeface="Calibri" panose="020F0502020204030204" pitchFamily="34" charset="0"/>
              </a:rPr>
              <a:t>alla</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tua</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pagina</a:t>
            </a:r>
            <a:r>
              <a:rPr lang="en-GB" sz="1200" dirty="0">
                <a:latin typeface="Calibri" panose="020F0502020204030204" pitchFamily="34" charset="0"/>
                <a:cs typeface="Calibri" panose="020F0502020204030204" pitchFamily="34" charset="0"/>
              </a:rPr>
              <a:t> il </a:t>
            </a:r>
            <a:r>
              <a:rPr lang="en-GB" sz="1200" dirty="0" err="1">
                <a:latin typeface="Calibri" panose="020F0502020204030204" pitchFamily="34" charset="0"/>
                <a:cs typeface="Calibri" panose="020F0502020204030204" pitchFamily="34" charset="0"/>
              </a:rPr>
              <a:t>nome</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della</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tua</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attività</a:t>
            </a:r>
            <a:r>
              <a:rPr lang="en-GB" sz="1200" dirty="0">
                <a:latin typeface="Calibri" panose="020F0502020204030204" pitchFamily="34" charset="0"/>
                <a:cs typeface="Calibri" panose="020F0502020204030204" pitchFamily="34" charset="0"/>
              </a:rPr>
              <a:t> o un </a:t>
            </a:r>
            <a:r>
              <a:rPr lang="en-GB" sz="1200" dirty="0" err="1">
                <a:latin typeface="Calibri" panose="020F0502020204030204" pitchFamily="34" charset="0"/>
                <a:cs typeface="Calibri" panose="020F0502020204030204" pitchFamily="34" charset="0"/>
              </a:rPr>
              <a:t>altro</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nome</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che</a:t>
            </a:r>
            <a:r>
              <a:rPr lang="en-GB" sz="1200" dirty="0">
                <a:latin typeface="Calibri" panose="020F0502020204030204" pitchFamily="34" charset="0"/>
                <a:cs typeface="Calibri" panose="020F0502020204030204" pitchFamily="34" charset="0"/>
              </a:rPr>
              <a:t> la </a:t>
            </a:r>
            <a:r>
              <a:rPr lang="en-GB" sz="1200" dirty="0" err="1">
                <a:latin typeface="Calibri" panose="020F0502020204030204" pitchFamily="34" charset="0"/>
                <a:cs typeface="Calibri" panose="020F0502020204030204" pitchFamily="34" charset="0"/>
              </a:rPr>
              <a:t>gente</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cerca</a:t>
            </a:r>
            <a:r>
              <a:rPr lang="en-GB" sz="1200" dirty="0">
                <a:latin typeface="Calibri" panose="020F0502020204030204" pitchFamily="34" charset="0"/>
                <a:cs typeface="Calibri" panose="020F0502020204030204" pitchFamily="34" charset="0"/>
              </a:rPr>
              <a:t> per </a:t>
            </a:r>
            <a:r>
              <a:rPr lang="en-GB" sz="1200" dirty="0" err="1">
                <a:latin typeface="Calibri" panose="020F0502020204030204" pitchFamily="34" charset="0"/>
                <a:cs typeface="Calibri" panose="020F0502020204030204" pitchFamily="34" charset="0"/>
              </a:rPr>
              <a:t>trovare</a:t>
            </a:r>
            <a:r>
              <a:rPr lang="en-GB" sz="1200" dirty="0">
                <a:latin typeface="Calibri" panose="020F0502020204030204" pitchFamily="34" charset="0"/>
                <a:cs typeface="Calibri" panose="020F0502020204030204" pitchFamily="34" charset="0"/>
              </a:rPr>
              <a:t> la </a:t>
            </a:r>
            <a:r>
              <a:rPr lang="en-GB" sz="1200" dirty="0" err="1">
                <a:latin typeface="Calibri" panose="020F0502020204030204" pitchFamily="34" charset="0"/>
                <a:cs typeface="Calibri" panose="020F0502020204030204" pitchFamily="34" charset="0"/>
              </a:rPr>
              <a:t>tua</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attività</a:t>
            </a:r>
            <a:r>
              <a:rPr lang="en-GB" sz="1200" dirty="0">
                <a:latin typeface="Calibri" panose="020F0502020204030204" pitchFamily="34" charset="0"/>
                <a:cs typeface="Calibri" panose="020F0502020204030204" pitchFamily="34" charset="0"/>
              </a:rPr>
              <a:t>. </a:t>
            </a:r>
          </a:p>
        </p:txBody>
      </p:sp>
      <p:sp>
        <p:nvSpPr>
          <p:cNvPr id="3" name="Rectángulo redondeado 2"/>
          <p:cNvSpPr/>
          <p:nvPr/>
        </p:nvSpPr>
        <p:spPr>
          <a:xfrm>
            <a:off x="1753173" y="1320037"/>
            <a:ext cx="1210033" cy="1655640"/>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4"/>
          <p:cNvSpPr/>
          <p:nvPr/>
        </p:nvSpPr>
        <p:spPr>
          <a:xfrm>
            <a:off x="3101887" y="3995905"/>
            <a:ext cx="2843251" cy="461665"/>
          </a:xfrm>
          <a:prstGeom prst="rect">
            <a:avLst/>
          </a:prstGeom>
        </p:spPr>
        <p:txBody>
          <a:bodyPr wrap="square">
            <a:spAutoFit/>
          </a:bodyPr>
          <a:lstStyle/>
          <a:p>
            <a:r>
              <a:rPr lang="en-GB" sz="1200" dirty="0" err="1">
                <a:latin typeface="Calibri" panose="020F0502020204030204" pitchFamily="34" charset="0"/>
                <a:cs typeface="Calibri" panose="020F0502020204030204" pitchFamily="34" charset="0"/>
              </a:rPr>
              <a:t>Usa</a:t>
            </a:r>
            <a:r>
              <a:rPr lang="en-GB" sz="1200" dirty="0">
                <a:latin typeface="Calibri" panose="020F0502020204030204" pitchFamily="34" charset="0"/>
                <a:cs typeface="Calibri" panose="020F0502020204030204" pitchFamily="34" charset="0"/>
              </a:rPr>
              <a:t> la </a:t>
            </a:r>
            <a:r>
              <a:rPr lang="en-GB" sz="1200" dirty="0" err="1">
                <a:latin typeface="Calibri" panose="020F0502020204030204" pitchFamily="34" charset="0"/>
                <a:cs typeface="Calibri" panose="020F0502020204030204" pitchFamily="34" charset="0"/>
              </a:rPr>
              <a:t>sezione</a:t>
            </a:r>
            <a:r>
              <a:rPr lang="en-GB" sz="1200" dirty="0">
                <a:latin typeface="Calibri" panose="020F0502020204030204" pitchFamily="34" charset="0"/>
                <a:cs typeface="Calibri" panose="020F0502020204030204" pitchFamily="34" charset="0"/>
              </a:rPr>
              <a:t> </a:t>
            </a:r>
            <a:r>
              <a:rPr lang="en-GB" sz="1200" u="sng" dirty="0">
                <a:latin typeface="Calibri" panose="020F0502020204030204" pitchFamily="34" charset="0"/>
                <a:cs typeface="Calibri" panose="020F0502020204030204" pitchFamily="34" charset="0"/>
              </a:rPr>
              <a:t>About</a:t>
            </a:r>
            <a:r>
              <a:rPr lang="en-GB" sz="1200" dirty="0">
                <a:latin typeface="Calibri" panose="020F0502020204030204" pitchFamily="34" charset="0"/>
                <a:cs typeface="Calibri" panose="020F0502020204030204" pitchFamily="34" charset="0"/>
              </a:rPr>
              <a:t> (</a:t>
            </a:r>
            <a:r>
              <a:rPr lang="en-GB" sz="1200" u="sng" dirty="0" err="1">
                <a:latin typeface="Calibri" panose="020F0502020204030204" pitchFamily="34" charset="0"/>
                <a:cs typeface="Calibri" panose="020F0502020204030204" pitchFamily="34" charset="0"/>
              </a:rPr>
              <a:t>Informazioni</a:t>
            </a:r>
            <a:r>
              <a:rPr lang="en-GB" sz="1200" dirty="0">
                <a:latin typeface="Calibri" panose="020F0502020204030204" pitchFamily="34" charset="0"/>
                <a:cs typeface="Calibri" panose="020F0502020204030204" pitchFamily="34" charset="0"/>
              </a:rPr>
              <a:t>) per dire </a:t>
            </a:r>
            <a:r>
              <a:rPr lang="en-GB" sz="1200" dirty="0" err="1">
                <a:latin typeface="Calibri" panose="020F0502020204030204" pitchFamily="34" charset="0"/>
                <a:cs typeface="Calibri" panose="020F0502020204030204" pitchFamily="34" charset="0"/>
              </a:rPr>
              <a:t>alla</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gente</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cosa</a:t>
            </a:r>
            <a:r>
              <a:rPr lang="en-GB" sz="1200" dirty="0">
                <a:latin typeface="Calibri" panose="020F0502020204030204" pitchFamily="34" charset="0"/>
                <a:cs typeface="Calibri" panose="020F0502020204030204" pitchFamily="34" charset="0"/>
              </a:rPr>
              <a:t> fa la </a:t>
            </a:r>
            <a:r>
              <a:rPr lang="en-GB" sz="1200" dirty="0" err="1">
                <a:latin typeface="Calibri" panose="020F0502020204030204" pitchFamily="34" charset="0"/>
                <a:cs typeface="Calibri" panose="020F0502020204030204" pitchFamily="34" charset="0"/>
              </a:rPr>
              <a:t>tua</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azienda</a:t>
            </a:r>
            <a:r>
              <a:rPr lang="en-GB" sz="1200" dirty="0">
                <a:latin typeface="Calibri" panose="020F0502020204030204" pitchFamily="34" charset="0"/>
                <a:cs typeface="Calibri" panose="020F0502020204030204" pitchFamily="34" charset="0"/>
              </a:rPr>
              <a:t>.</a:t>
            </a:r>
          </a:p>
        </p:txBody>
      </p:sp>
      <p:sp>
        <p:nvSpPr>
          <p:cNvPr id="7" name="Rectángulo redondeado 6"/>
          <p:cNvSpPr/>
          <p:nvPr/>
        </p:nvSpPr>
        <p:spPr>
          <a:xfrm>
            <a:off x="3539998" y="3406542"/>
            <a:ext cx="1024403" cy="456904"/>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p:cNvSpPr/>
          <p:nvPr/>
        </p:nvSpPr>
        <p:spPr>
          <a:xfrm>
            <a:off x="6925733" y="1221351"/>
            <a:ext cx="2099271" cy="1754326"/>
          </a:xfrm>
          <a:prstGeom prst="rect">
            <a:avLst/>
          </a:prstGeom>
        </p:spPr>
        <p:txBody>
          <a:bodyPr wrap="square">
            <a:spAutoFit/>
          </a:bodyPr>
          <a:lstStyle/>
          <a:p>
            <a:r>
              <a:rPr lang="en-GB" sz="1200" u="sng" dirty="0" err="1">
                <a:solidFill>
                  <a:schemeClr val="tx1"/>
                </a:solidFill>
                <a:latin typeface="Calibri" panose="020F0502020204030204" pitchFamily="34" charset="0"/>
                <a:cs typeface="Calibri" panose="020F0502020204030204" pitchFamily="34" charset="0"/>
              </a:rPr>
              <a:t>Foto</a:t>
            </a:r>
            <a:r>
              <a:rPr lang="en-GB" sz="1200" u="sng" dirty="0">
                <a:solidFill>
                  <a:schemeClr val="tx1"/>
                </a:solidFill>
                <a:latin typeface="Calibri" panose="020F0502020204030204" pitchFamily="34" charset="0"/>
                <a:cs typeface="Calibri" panose="020F0502020204030204" pitchFamily="34" charset="0"/>
              </a:rPr>
              <a:t> del </a:t>
            </a:r>
            <a:r>
              <a:rPr lang="en-GB" sz="1200" u="sng" dirty="0" err="1">
                <a:solidFill>
                  <a:schemeClr val="tx1"/>
                </a:solidFill>
                <a:latin typeface="Calibri" panose="020F0502020204030204" pitchFamily="34" charset="0"/>
                <a:cs typeface="Calibri" panose="020F0502020204030204" pitchFamily="34" charset="0"/>
              </a:rPr>
              <a:t>profilo</a:t>
            </a:r>
            <a:r>
              <a:rPr lang="en-GB" sz="1200" u="sng" dirty="0">
                <a:solidFill>
                  <a:schemeClr val="tx1"/>
                </a:solidFill>
                <a:latin typeface="Calibri" panose="020F0502020204030204" pitchFamily="34" charset="0"/>
                <a:cs typeface="Calibri" panose="020F0502020204030204" pitchFamily="34" charset="0"/>
              </a:rPr>
              <a:t> e </a:t>
            </a:r>
            <a:r>
              <a:rPr lang="en-GB" sz="1200" u="sng" dirty="0" err="1">
                <a:solidFill>
                  <a:schemeClr val="tx1"/>
                </a:solidFill>
                <a:latin typeface="Calibri" panose="020F0502020204030204" pitchFamily="34" charset="0"/>
                <a:cs typeface="Calibri" panose="020F0502020204030204" pitchFamily="34" charset="0"/>
              </a:rPr>
              <a:t>foto</a:t>
            </a:r>
            <a:r>
              <a:rPr lang="en-GB" sz="1200" u="sng" dirty="0">
                <a:solidFill>
                  <a:schemeClr val="tx1"/>
                </a:solidFill>
                <a:latin typeface="Calibri" panose="020F0502020204030204" pitchFamily="34" charset="0"/>
                <a:cs typeface="Calibri" panose="020F0502020204030204" pitchFamily="34" charset="0"/>
              </a:rPr>
              <a:t> di </a:t>
            </a:r>
            <a:r>
              <a:rPr lang="en-GB" sz="1200" u="sng" dirty="0" err="1">
                <a:solidFill>
                  <a:schemeClr val="tx1"/>
                </a:solidFill>
                <a:latin typeface="Calibri" panose="020F0502020204030204" pitchFamily="34" charset="0"/>
                <a:cs typeface="Calibri" panose="020F0502020204030204" pitchFamily="34" charset="0"/>
              </a:rPr>
              <a:t>copertina</a:t>
            </a:r>
            <a:r>
              <a:rPr lang="en-GB" sz="1200" u="sng" dirty="0">
                <a:solidFill>
                  <a:schemeClr val="tx1"/>
                </a:solidFill>
                <a:latin typeface="Calibri" panose="020F0502020204030204" pitchFamily="34" charset="0"/>
                <a:cs typeface="Calibri" panose="020F0502020204030204" pitchFamily="34" charset="0"/>
              </a:rPr>
              <a:t>.</a:t>
            </a:r>
          </a:p>
          <a:p>
            <a:r>
              <a:rPr lang="en-GB" sz="1200" dirty="0" err="1">
                <a:solidFill>
                  <a:schemeClr val="tx1"/>
                </a:solidFill>
                <a:latin typeface="Calibri" panose="020F0502020204030204" pitchFamily="34" charset="0"/>
                <a:cs typeface="Calibri" panose="020F0502020204030204" pitchFamily="34" charset="0"/>
              </a:rPr>
              <a:t>Scegli</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delle</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foto</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che</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rappresentino</a:t>
            </a:r>
            <a:r>
              <a:rPr lang="en-GB" sz="1200" dirty="0">
                <a:solidFill>
                  <a:schemeClr val="tx1"/>
                </a:solidFill>
                <a:latin typeface="Calibri" panose="020F0502020204030204" pitchFamily="34" charset="0"/>
                <a:cs typeface="Calibri" panose="020F0502020204030204" pitchFamily="34" charset="0"/>
              </a:rPr>
              <a:t> bene la </a:t>
            </a:r>
            <a:r>
              <a:rPr lang="en-GB" sz="1200" dirty="0" err="1">
                <a:solidFill>
                  <a:schemeClr val="tx1"/>
                </a:solidFill>
                <a:latin typeface="Calibri" panose="020F0502020204030204" pitchFamily="34" charset="0"/>
                <a:cs typeface="Calibri" panose="020F0502020204030204" pitchFamily="34" charset="0"/>
              </a:rPr>
              <a:t>tua</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attività</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Puoi</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usare</a:t>
            </a:r>
            <a:r>
              <a:rPr lang="en-GB" sz="1200" dirty="0">
                <a:solidFill>
                  <a:schemeClr val="tx1"/>
                </a:solidFill>
                <a:latin typeface="Calibri" panose="020F0502020204030204" pitchFamily="34" charset="0"/>
                <a:cs typeface="Calibri" panose="020F0502020204030204" pitchFamily="34" charset="0"/>
              </a:rPr>
              <a:t> il </a:t>
            </a:r>
            <a:r>
              <a:rPr lang="en-GB" sz="1200" dirty="0" err="1">
                <a:solidFill>
                  <a:schemeClr val="tx1"/>
                </a:solidFill>
                <a:latin typeface="Calibri" panose="020F0502020204030204" pitchFamily="34" charset="0"/>
                <a:cs typeface="Calibri" panose="020F0502020204030204" pitchFamily="34" charset="0"/>
              </a:rPr>
              <a:t>tuo</a:t>
            </a:r>
            <a:r>
              <a:rPr lang="en-GB" sz="1200" dirty="0">
                <a:solidFill>
                  <a:schemeClr val="tx1"/>
                </a:solidFill>
                <a:latin typeface="Calibri" panose="020F0502020204030204" pitchFamily="34" charset="0"/>
                <a:cs typeface="Calibri" panose="020F0502020204030204" pitchFamily="34" charset="0"/>
              </a:rPr>
              <a:t> logo come </a:t>
            </a:r>
            <a:r>
              <a:rPr lang="en-GB" sz="1200" dirty="0" err="1">
                <a:solidFill>
                  <a:schemeClr val="tx1"/>
                </a:solidFill>
                <a:latin typeface="Calibri" panose="020F0502020204030204" pitchFamily="34" charset="0"/>
                <a:cs typeface="Calibri" panose="020F0502020204030204" pitchFamily="34" charset="0"/>
              </a:rPr>
              <a:t>foto</a:t>
            </a:r>
            <a:r>
              <a:rPr lang="en-GB" sz="1200" dirty="0">
                <a:solidFill>
                  <a:schemeClr val="tx1"/>
                </a:solidFill>
                <a:latin typeface="Calibri" panose="020F0502020204030204" pitchFamily="34" charset="0"/>
                <a:cs typeface="Calibri" panose="020F0502020204030204" pitchFamily="34" charset="0"/>
              </a:rPr>
              <a:t> del </a:t>
            </a:r>
            <a:r>
              <a:rPr lang="en-GB" sz="1200" dirty="0" err="1">
                <a:solidFill>
                  <a:schemeClr val="tx1"/>
                </a:solidFill>
                <a:latin typeface="Calibri" panose="020F0502020204030204" pitchFamily="34" charset="0"/>
                <a:cs typeface="Calibri" panose="020F0502020204030204" pitchFamily="34" charset="0"/>
              </a:rPr>
              <a:t>profilo</a:t>
            </a:r>
            <a:r>
              <a:rPr lang="en-GB" sz="1200" dirty="0">
                <a:solidFill>
                  <a:schemeClr val="tx1"/>
                </a:solidFill>
                <a:latin typeface="Calibri" panose="020F0502020204030204" pitchFamily="34" charset="0"/>
                <a:cs typeface="Calibri" panose="020F0502020204030204" pitchFamily="34" charset="0"/>
              </a:rPr>
              <a:t>. Per la </a:t>
            </a:r>
            <a:r>
              <a:rPr lang="en-GB" sz="1200" dirty="0" err="1">
                <a:solidFill>
                  <a:schemeClr val="tx1"/>
                </a:solidFill>
                <a:latin typeface="Calibri" panose="020F0502020204030204" pitchFamily="34" charset="0"/>
                <a:cs typeface="Calibri" panose="020F0502020204030204" pitchFamily="34" charset="0"/>
              </a:rPr>
              <a:t>foto</a:t>
            </a:r>
            <a:r>
              <a:rPr lang="en-GB" sz="1200" dirty="0">
                <a:solidFill>
                  <a:schemeClr val="tx1"/>
                </a:solidFill>
                <a:latin typeface="Calibri" panose="020F0502020204030204" pitchFamily="34" charset="0"/>
                <a:cs typeface="Calibri" panose="020F0502020204030204" pitchFamily="34" charset="0"/>
              </a:rPr>
              <a:t> di </a:t>
            </a:r>
            <a:r>
              <a:rPr lang="en-GB" sz="1200" dirty="0" err="1">
                <a:solidFill>
                  <a:schemeClr val="tx1"/>
                </a:solidFill>
                <a:latin typeface="Calibri" panose="020F0502020204030204" pitchFamily="34" charset="0"/>
                <a:cs typeface="Calibri" panose="020F0502020204030204" pitchFamily="34" charset="0"/>
              </a:rPr>
              <a:t>copertina</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scegli</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un'immagine</a:t>
            </a:r>
            <a:r>
              <a:rPr lang="en-GB" sz="1200" dirty="0">
                <a:solidFill>
                  <a:schemeClr val="tx1"/>
                </a:solidFill>
                <a:latin typeface="Calibri" panose="020F0502020204030204" pitchFamily="34" charset="0"/>
                <a:cs typeface="Calibri" panose="020F0502020204030204" pitchFamily="34" charset="0"/>
              </a:rPr>
              <a:t> del </a:t>
            </a:r>
            <a:r>
              <a:rPr lang="en-GB" sz="1200" dirty="0" err="1">
                <a:solidFill>
                  <a:schemeClr val="tx1"/>
                </a:solidFill>
                <a:latin typeface="Calibri" panose="020F0502020204030204" pitchFamily="34" charset="0"/>
                <a:cs typeface="Calibri" panose="020F0502020204030204" pitchFamily="34" charset="0"/>
              </a:rPr>
              <a:t>tuo</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negozio</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prodotti</a:t>
            </a:r>
            <a:r>
              <a:rPr lang="en-GB" sz="1200" dirty="0">
                <a:solidFill>
                  <a:schemeClr val="tx1"/>
                </a:solidFill>
                <a:latin typeface="Calibri" panose="020F0502020204030204" pitchFamily="34" charset="0"/>
                <a:cs typeface="Calibri" panose="020F0502020204030204" pitchFamily="34" charset="0"/>
              </a:rPr>
              <a:t> o </a:t>
            </a:r>
            <a:r>
              <a:rPr lang="en-GB" sz="1200" dirty="0" err="1">
                <a:solidFill>
                  <a:schemeClr val="tx1"/>
                </a:solidFill>
                <a:latin typeface="Calibri" panose="020F0502020204030204" pitchFamily="34" charset="0"/>
                <a:cs typeface="Calibri" panose="020F0502020204030204" pitchFamily="34" charset="0"/>
              </a:rPr>
              <a:t>sito</a:t>
            </a:r>
            <a:r>
              <a:rPr lang="en-GB" sz="1200" dirty="0">
                <a:solidFill>
                  <a:schemeClr val="tx1"/>
                </a:solidFill>
                <a:latin typeface="Calibri" panose="020F0502020204030204" pitchFamily="34" charset="0"/>
                <a:cs typeface="Calibri" panose="020F0502020204030204" pitchFamily="34" charset="0"/>
              </a:rPr>
              <a:t> web.</a:t>
            </a:r>
          </a:p>
        </p:txBody>
      </p:sp>
      <p:sp>
        <p:nvSpPr>
          <p:cNvPr id="10" name="Rectángulo redondeado 9"/>
          <p:cNvSpPr/>
          <p:nvPr/>
        </p:nvSpPr>
        <p:spPr>
          <a:xfrm>
            <a:off x="3513956" y="1458684"/>
            <a:ext cx="3190087" cy="190442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28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120314" y="1320037"/>
            <a:ext cx="7133009" cy="523220"/>
          </a:xfrm>
          <a:prstGeom prst="rect">
            <a:avLst/>
          </a:prstGeom>
        </p:spPr>
        <p:txBody>
          <a:bodyPr wrap="square">
            <a:spAutoFit/>
          </a:bodyPr>
          <a:lstStyle/>
          <a:p>
            <a:r>
              <a:rPr lang="en-GB" dirty="0" err="1">
                <a:latin typeface="Calibri" panose="020F0502020204030204" pitchFamily="34" charset="0"/>
                <a:cs typeface="Calibri" panose="020F0502020204030204" pitchFamily="34" charset="0"/>
              </a:rPr>
              <a:t>È</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importante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scegliere</a:t>
            </a:r>
            <a:r>
              <a:rPr lang="en-GB" dirty="0">
                <a:latin typeface="Calibri" panose="020F0502020204030204" pitchFamily="34" charset="0"/>
                <a:cs typeface="Calibri" panose="020F0502020204030204" pitchFamily="34" charset="0"/>
              </a:rPr>
              <a:t> le </a:t>
            </a:r>
            <a:r>
              <a:rPr lang="en-GB" dirty="0" err="1">
                <a:latin typeface="Calibri" panose="020F0502020204030204" pitchFamily="34" charset="0"/>
                <a:cs typeface="Calibri" panose="020F0502020204030204" pitchFamily="34" charset="0"/>
              </a:rPr>
              <a:t>dimensioni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giuste</a:t>
            </a:r>
            <a:r>
              <a:rPr lang="en-GB" dirty="0">
                <a:latin typeface="Calibri" panose="020F0502020204030204" pitchFamily="34" charset="0"/>
                <a:cs typeface="Calibri" panose="020F0502020204030204" pitchFamily="34" charset="0"/>
              </a:rPr>
              <a:t> per </a:t>
            </a:r>
            <a:r>
              <a:rPr lang="en-GB" dirty="0" err="1">
                <a:latin typeface="Calibri" panose="020F0502020204030204" pitchFamily="34" charset="0"/>
                <a:cs typeface="Calibri" panose="020F0502020204030204" pitchFamily="34" charset="0"/>
              </a:rPr>
              <a:t>l'immagine</a:t>
            </a:r>
            <a:r>
              <a:rPr lang="en-GB" dirty="0">
                <a:latin typeface="Calibri" panose="020F0502020204030204" pitchFamily="34" charset="0"/>
                <a:cs typeface="Calibri" panose="020F0502020204030204" pitchFamily="34" charset="0"/>
              </a:rPr>
              <a:t> e la </a:t>
            </a:r>
            <a:r>
              <a:rPr lang="en-GB" dirty="0" err="1">
                <a:latin typeface="Calibri" panose="020F0502020204030204" pitchFamily="34" charset="0"/>
                <a:cs typeface="Calibri" panose="020F0502020204030204" pitchFamily="34" charset="0"/>
              </a:rPr>
              <a:t>foto</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copertina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tua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pagina</a:t>
            </a:r>
            <a:r>
              <a:rPr lang="en-GB" dirty="0">
                <a:latin typeface="Calibri" panose="020F0502020204030204" pitchFamily="34" charset="0"/>
                <a:cs typeface="Calibri" panose="020F0502020204030204" pitchFamily="34" charset="0"/>
              </a:rPr>
              <a:t> Facebook.</a:t>
            </a:r>
          </a:p>
        </p:txBody>
      </p:sp>
      <p:sp>
        <p:nvSpPr>
          <p:cNvPr id="3" name="Rectángulo 2"/>
          <p:cNvSpPr/>
          <p:nvPr/>
        </p:nvSpPr>
        <p:spPr>
          <a:xfrm>
            <a:off x="120314" y="1739988"/>
            <a:ext cx="8516831" cy="2893100"/>
          </a:xfrm>
          <a:prstGeom prst="rect">
            <a:avLst/>
          </a:prstGeom>
        </p:spPr>
        <p:txBody>
          <a:bodyPr wrap="square">
            <a:spAutoFit/>
          </a:bodyPr>
          <a:lstStyle/>
          <a:p>
            <a:r>
              <a:rPr lang="en-GB" dirty="0" err="1">
                <a:solidFill>
                  <a:srgbClr val="0E101A"/>
                </a:solidFill>
                <a:latin typeface="Calibri" panose="020F0502020204030204" pitchFamily="34" charset="0"/>
                <a:cs typeface="Calibri" panose="020F0502020204030204" pitchFamily="34" charset="0"/>
              </a:rPr>
              <a:t>L'immagine</a:t>
            </a:r>
            <a:r>
              <a:rPr lang="en-GB" dirty="0">
                <a:solidFill>
                  <a:srgbClr val="0E101A"/>
                </a:solidFill>
                <a:latin typeface="Calibri" panose="020F0502020204030204" pitchFamily="34" charset="0"/>
                <a:cs typeface="Calibri" panose="020F0502020204030204" pitchFamily="34" charset="0"/>
              </a:rPr>
              <a:t> del </a:t>
            </a:r>
            <a:r>
              <a:rPr lang="en-GB" dirty="0" err="1">
                <a:solidFill>
                  <a:srgbClr val="0E101A"/>
                </a:solidFill>
                <a:latin typeface="Calibri" panose="020F0502020204030204" pitchFamily="34" charset="0"/>
                <a:cs typeface="Calibri" panose="020F0502020204030204" pitchFamily="34" charset="0"/>
              </a:rPr>
              <a:t>profilo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Sui computer </a:t>
            </a:r>
            <a:r>
              <a:rPr lang="en-GB" dirty="0" err="1">
                <a:solidFill>
                  <a:srgbClr val="0E101A"/>
                </a:solidFill>
                <a:latin typeface="Calibri" panose="020F0502020204030204" pitchFamily="34" charset="0"/>
                <a:cs typeface="Calibri" panose="020F0502020204030204" pitchFamily="34" charset="0"/>
              </a:rPr>
              <a:t>viene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visualizzata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a 170x170 pixel, </a:t>
            </a:r>
            <a:r>
              <a:rPr lang="en-GB" dirty="0" err="1">
                <a:solidFill>
                  <a:srgbClr val="0E101A"/>
                </a:solidFill>
                <a:latin typeface="Calibri" panose="020F0502020204030204" pitchFamily="34" charset="0"/>
                <a:cs typeface="Calibri" panose="020F0502020204030204" pitchFamily="34" charset="0"/>
              </a:rPr>
              <a:t>mentre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sugli</a:t>
            </a:r>
            <a:r>
              <a:rPr lang="en-GB" dirty="0">
                <a:solidFill>
                  <a:srgbClr val="0E101A"/>
                </a:solidFill>
                <a:latin typeface="Calibri" panose="020F0502020204030204" pitchFamily="34" charset="0"/>
                <a:cs typeface="Calibri" panose="020F0502020204030204" pitchFamily="34" charset="0"/>
              </a:rPr>
              <a:t> smartphone a 128x128 e a 36x36 pixel </a:t>
            </a:r>
            <a:r>
              <a:rPr lang="en-GB" dirty="0" err="1">
                <a:solidFill>
                  <a:srgbClr val="0E101A"/>
                </a:solidFill>
                <a:latin typeface="Calibri" panose="020F0502020204030204" pitchFamily="34" charset="0"/>
                <a:cs typeface="Calibri" panose="020F0502020204030204" pitchFamily="34" charset="0"/>
              </a:rPr>
              <a:t>sulla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maggior</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parte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dei</a:t>
            </a:r>
            <a:r>
              <a:rPr lang="en-GB" dirty="0">
                <a:solidFill>
                  <a:srgbClr val="0E101A"/>
                </a:solidFill>
                <a:latin typeface="Calibri" panose="020F0502020204030204" pitchFamily="34" charset="0"/>
                <a:cs typeface="Calibri" panose="020F0502020204030204" pitchFamily="34" charset="0"/>
              </a:rPr>
              <a:t> feature phone.</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La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copertina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Sui computer </a:t>
            </a:r>
            <a:r>
              <a:rPr lang="en-GB" dirty="0" err="1">
                <a:solidFill>
                  <a:srgbClr val="0E101A"/>
                </a:solidFill>
                <a:latin typeface="Calibri" panose="020F0502020204030204" pitchFamily="34" charset="0"/>
                <a:cs typeface="Calibri" panose="020F0502020204030204" pitchFamily="34" charset="0"/>
              </a:rPr>
              <a:t>viene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visualizzata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a 820 pixel di </a:t>
            </a:r>
            <a:r>
              <a:rPr lang="en-GB" dirty="0" err="1">
                <a:solidFill>
                  <a:srgbClr val="0E101A"/>
                </a:solidFill>
                <a:latin typeface="Calibri" panose="020F0502020204030204" pitchFamily="34" charset="0"/>
                <a:cs typeface="Calibri" panose="020F0502020204030204" pitchFamily="34" charset="0"/>
              </a:rPr>
              <a:t>larghezza</a:t>
            </a:r>
            <a:r>
              <a:rPr lang="en-GB" dirty="0">
                <a:solidFill>
                  <a:srgbClr val="0E101A"/>
                </a:solidFill>
                <a:latin typeface="Calibri" panose="020F0502020204030204" pitchFamily="34" charset="0"/>
                <a:cs typeface="Calibri" panose="020F0502020204030204" pitchFamily="34" charset="0"/>
              </a:rPr>
              <a:t> per 312 pixel di </a:t>
            </a:r>
            <a:r>
              <a:rPr lang="en-GB" dirty="0" err="1">
                <a:solidFill>
                  <a:srgbClr val="0E101A"/>
                </a:solidFill>
                <a:latin typeface="Calibri" panose="020F0502020204030204" pitchFamily="34" charset="0"/>
                <a:cs typeface="Calibri" panose="020F0502020204030204" pitchFamily="34" charset="0"/>
              </a:rPr>
              <a:t>altezza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mentre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sugli</a:t>
            </a:r>
            <a:r>
              <a:rPr lang="en-GB" dirty="0">
                <a:solidFill>
                  <a:srgbClr val="0E101A"/>
                </a:solidFill>
                <a:latin typeface="Calibri" panose="020F0502020204030204" pitchFamily="34" charset="0"/>
                <a:cs typeface="Calibri" panose="020F0502020204030204" pitchFamily="34" charset="0"/>
              </a:rPr>
              <a:t> smartphone a 640 pixel di </a:t>
            </a:r>
            <a:r>
              <a:rPr lang="en-GB" dirty="0" err="1">
                <a:solidFill>
                  <a:srgbClr val="0E101A"/>
                </a:solidFill>
                <a:latin typeface="Calibri" panose="020F0502020204030204" pitchFamily="34" charset="0"/>
                <a:cs typeface="Calibri" panose="020F0502020204030204" pitchFamily="34" charset="0"/>
              </a:rPr>
              <a:t>larghezza</a:t>
            </a:r>
            <a:r>
              <a:rPr lang="en-GB" dirty="0">
                <a:solidFill>
                  <a:srgbClr val="0E101A"/>
                </a:solidFill>
                <a:latin typeface="Calibri" panose="020F0502020204030204" pitchFamily="34" charset="0"/>
                <a:cs typeface="Calibri" panose="020F0502020204030204" pitchFamily="34" charset="0"/>
              </a:rPr>
              <a:t> per 360 pixel di </a:t>
            </a:r>
            <a:r>
              <a:rPr lang="en-GB" dirty="0" err="1">
                <a:solidFill>
                  <a:srgbClr val="0E101A"/>
                </a:solidFill>
                <a:latin typeface="Calibri" panose="020F0502020204030204" pitchFamily="34" charset="0"/>
                <a:cs typeface="Calibri" panose="020F0502020204030204" pitchFamily="34" charset="0"/>
              </a:rPr>
              <a:t>altezza</a:t>
            </a:r>
            <a:r>
              <a:rPr lang="en-GB" dirty="0">
                <a:solidFill>
                  <a:srgbClr val="0E101A"/>
                </a:solidFill>
                <a:latin typeface="Calibri" panose="020F0502020204030204" pitchFamily="34" charset="0"/>
                <a:cs typeface="Calibri" panose="020F0502020204030204" pitchFamily="34" charset="0"/>
              </a:rPr>
              <a:t>.</a:t>
            </a:r>
          </a:p>
          <a:p>
            <a:r>
              <a:rPr lang="en-GB" dirty="0" err="1">
                <a:solidFill>
                  <a:srgbClr val="0E101A"/>
                </a:solidFill>
                <a:latin typeface="Calibri" panose="020F0502020204030204" pitchFamily="34" charset="0"/>
                <a:cs typeface="Calibri" panose="020F0502020204030204" pitchFamily="34" charset="0"/>
              </a:rPr>
              <a:t>Deve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essere</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almeno</a:t>
            </a:r>
            <a:r>
              <a:rPr lang="en-GB" dirty="0">
                <a:solidFill>
                  <a:srgbClr val="0E101A"/>
                </a:solidFill>
                <a:latin typeface="Calibri" panose="020F0502020204030204" pitchFamily="34" charset="0"/>
                <a:cs typeface="Calibri" panose="020F0502020204030204" pitchFamily="34" charset="0"/>
              </a:rPr>
              <a:t> 400 pixel di </a:t>
            </a:r>
            <a:r>
              <a:rPr lang="en-GB" dirty="0" err="1">
                <a:solidFill>
                  <a:srgbClr val="0E101A"/>
                </a:solidFill>
                <a:latin typeface="Calibri" panose="020F0502020204030204" pitchFamily="34" charset="0"/>
                <a:cs typeface="Calibri" panose="020F0502020204030204" pitchFamily="34" charset="0"/>
              </a:rPr>
              <a:t>larghezza</a:t>
            </a:r>
            <a:r>
              <a:rPr lang="en-GB" dirty="0">
                <a:solidFill>
                  <a:srgbClr val="0E101A"/>
                </a:solidFill>
                <a:latin typeface="Calibri" panose="020F0502020204030204" pitchFamily="34" charset="0"/>
                <a:cs typeface="Calibri" panose="020F0502020204030204" pitchFamily="34" charset="0"/>
              </a:rPr>
              <a:t> e 150 pixel di </a:t>
            </a:r>
            <a:r>
              <a:rPr lang="en-GB" dirty="0" err="1">
                <a:solidFill>
                  <a:srgbClr val="0E101A"/>
                </a:solidFill>
                <a:latin typeface="Calibri" panose="020F0502020204030204" pitchFamily="34" charset="0"/>
                <a:cs typeface="Calibri" panose="020F0502020204030204" pitchFamily="34" charset="0"/>
              </a:rPr>
              <a:t>altezza</a:t>
            </a:r>
            <a:r>
              <a:rPr lang="en-GB" dirty="0">
                <a:solidFill>
                  <a:srgbClr val="0E101A"/>
                </a:solidFill>
                <a:latin typeface="Calibri" panose="020F0502020204030204" pitchFamily="34" charset="0"/>
                <a:cs typeface="Calibri" panose="020F0502020204030204" pitchFamily="34" charset="0"/>
              </a:rPr>
              <a:t>.</a:t>
            </a:r>
          </a:p>
          <a:p>
            <a:r>
              <a:rPr lang="en-GB" dirty="0">
                <a:solidFill>
                  <a:srgbClr val="0E101A"/>
                </a:solidFill>
                <a:latin typeface="Calibri" panose="020F0502020204030204" pitchFamily="34" charset="0"/>
                <a:cs typeface="Calibri" panose="020F0502020204030204" pitchFamily="34" charset="0"/>
              </a:rPr>
              <a:t>Si </a:t>
            </a:r>
            <a:r>
              <a:rPr lang="en-GB" dirty="0" err="1">
                <a:solidFill>
                  <a:srgbClr val="0E101A"/>
                </a:solidFill>
                <a:latin typeface="Calibri" panose="020F0502020204030204" pitchFamily="34" charset="0"/>
                <a:cs typeface="Calibri" panose="020F0502020204030204" pitchFamily="34" charset="0"/>
              </a:rPr>
              <a:t>carica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più</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velocemente</a:t>
            </a:r>
            <a:r>
              <a:rPr lang="en-GB" dirty="0">
                <a:solidFill>
                  <a:srgbClr val="0E101A"/>
                </a:solidFill>
                <a:latin typeface="Calibri" panose="020F0502020204030204" pitchFamily="34" charset="0"/>
                <a:cs typeface="Calibri" panose="020F0502020204030204" pitchFamily="34" charset="0"/>
              </a:rPr>
              <a:t> se </a:t>
            </a:r>
            <a:r>
              <a:rPr lang="en-GB" dirty="0" err="1">
                <a:solidFill>
                  <a:srgbClr val="0E101A"/>
                </a:solidFill>
                <a:latin typeface="Calibri" panose="020F0502020204030204" pitchFamily="34" charset="0"/>
                <a:cs typeface="Calibri" panose="020F0502020204030204" pitchFamily="34" charset="0"/>
              </a:rPr>
              <a:t>salvata</a:t>
            </a:r>
            <a:r>
              <a:rPr lang="en-GB" dirty="0">
                <a:solidFill>
                  <a:srgbClr val="0E101A"/>
                </a:solidFill>
                <a:latin typeface="Calibri" panose="020F0502020204030204" pitchFamily="34" charset="0"/>
                <a:cs typeface="Calibri" panose="020F0502020204030204" pitchFamily="34" charset="0"/>
              </a:rPr>
              <a:t> come file sRGB JPG di 851 pixel di </a:t>
            </a:r>
            <a:r>
              <a:rPr lang="en-GB" dirty="0" err="1">
                <a:solidFill>
                  <a:srgbClr val="0E101A"/>
                </a:solidFill>
                <a:latin typeface="Calibri" panose="020F0502020204030204" pitchFamily="34" charset="0"/>
                <a:cs typeface="Calibri" panose="020F0502020204030204" pitchFamily="34" charset="0"/>
              </a:rPr>
              <a:t>larghezza</a:t>
            </a:r>
            <a:r>
              <a:rPr lang="en-GB" dirty="0">
                <a:solidFill>
                  <a:srgbClr val="0E101A"/>
                </a:solidFill>
                <a:latin typeface="Calibri" panose="020F0502020204030204" pitchFamily="34" charset="0"/>
                <a:cs typeface="Calibri" panose="020F0502020204030204" pitchFamily="34" charset="0"/>
              </a:rPr>
              <a:t>, 315 pixel di </a:t>
            </a:r>
            <a:r>
              <a:rPr lang="en-GB" dirty="0" err="1">
                <a:solidFill>
                  <a:srgbClr val="0E101A"/>
                </a:solidFill>
                <a:latin typeface="Calibri" panose="020F0502020204030204" pitchFamily="34" charset="0"/>
                <a:cs typeface="Calibri" panose="020F0502020204030204" pitchFamily="34" charset="0"/>
              </a:rPr>
              <a:t>altezza</a:t>
            </a:r>
            <a:r>
              <a:rPr lang="en-GB" dirty="0">
                <a:solidFill>
                  <a:srgbClr val="0E101A"/>
                </a:solidFill>
                <a:latin typeface="Calibri" panose="020F0502020204030204" pitchFamily="34" charset="0"/>
                <a:cs typeface="Calibri" panose="020F0502020204030204" pitchFamily="34" charset="0"/>
              </a:rPr>
              <a:t> e </a:t>
            </a:r>
            <a:r>
              <a:rPr lang="en-GB" dirty="0" err="1">
                <a:solidFill>
                  <a:srgbClr val="0E101A"/>
                </a:solidFill>
                <a:latin typeface="Calibri" panose="020F0502020204030204" pitchFamily="34" charset="0"/>
                <a:cs typeface="Calibri" panose="020F0502020204030204" pitchFamily="34" charset="0"/>
              </a:rPr>
              <a:t>meno</a:t>
            </a:r>
            <a:r>
              <a:rPr lang="en-GB" dirty="0">
                <a:solidFill>
                  <a:srgbClr val="0E101A"/>
                </a:solidFill>
                <a:latin typeface="Calibri" panose="020F0502020204030204" pitchFamily="34" charset="0"/>
                <a:cs typeface="Calibri" panose="020F0502020204030204" pitchFamily="34" charset="0"/>
              </a:rPr>
              <a:t> di 100 kilobyte. Per le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del </a:t>
            </a:r>
            <a:r>
              <a:rPr lang="en-GB" dirty="0" err="1">
                <a:solidFill>
                  <a:srgbClr val="0E101A"/>
                </a:solidFill>
                <a:latin typeface="Calibri" panose="020F0502020204030204" pitchFamily="34" charset="0"/>
                <a:cs typeface="Calibri" panose="020F0502020204030204" pitchFamily="34" charset="0"/>
              </a:rPr>
              <a:t>profilo</a:t>
            </a:r>
            <a:r>
              <a:rPr lang="en-GB" dirty="0">
                <a:solidFill>
                  <a:srgbClr val="0E101A"/>
                </a:solidFill>
                <a:latin typeface="Calibri" panose="020F0502020204030204" pitchFamily="34" charset="0"/>
                <a:cs typeface="Calibri" panose="020F0502020204030204" pitchFamily="34" charset="0"/>
              </a:rPr>
              <a:t> e le </a:t>
            </a:r>
            <a:r>
              <a:rPr lang="en-GB" dirty="0" err="1">
                <a:solidFill>
                  <a:srgbClr val="0E101A"/>
                </a:solidFill>
                <a:latin typeface="Calibri" panose="020F0502020204030204" pitchFamily="34" charset="0"/>
                <a:cs typeface="Calibri" panose="020F0502020204030204" pitchFamily="34" charset="0"/>
              </a:rPr>
              <a:t>foto</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copertina</a:t>
            </a:r>
            <a:r>
              <a:rPr lang="en-GB" dirty="0">
                <a:solidFill>
                  <a:srgbClr val="0E101A"/>
                </a:solidFill>
                <a:latin typeface="Calibri" panose="020F0502020204030204" pitchFamily="34" charset="0"/>
                <a:cs typeface="Calibri" panose="020F0502020204030204" pitchFamily="34" charset="0"/>
              </a:rPr>
              <a:t> con il </a:t>
            </a:r>
            <a:r>
              <a:rPr lang="en-GB" dirty="0" err="1">
                <a:solidFill>
                  <a:srgbClr val="0E101A"/>
                </a:solidFill>
                <a:latin typeface="Calibri" panose="020F0502020204030204" pitchFamily="34" charset="0"/>
                <a:cs typeface="Calibri" panose="020F0502020204030204" pitchFamily="34" charset="0"/>
              </a:rPr>
              <a:t>tuo</a:t>
            </a:r>
            <a:r>
              <a:rPr lang="en-GB" dirty="0">
                <a:solidFill>
                  <a:srgbClr val="0E101A"/>
                </a:solidFill>
                <a:latin typeface="Calibri" panose="020F0502020204030204" pitchFamily="34" charset="0"/>
                <a:cs typeface="Calibri" panose="020F0502020204030204" pitchFamily="34" charset="0"/>
              </a:rPr>
              <a:t> logo o testo, </a:t>
            </a:r>
            <a:r>
              <a:rPr lang="en-GB" dirty="0" err="1">
                <a:solidFill>
                  <a:srgbClr val="0E101A"/>
                </a:solidFill>
                <a:latin typeface="Calibri" panose="020F0502020204030204" pitchFamily="34" charset="0"/>
                <a:cs typeface="Calibri" panose="020F0502020204030204" pitchFamily="34" charset="0"/>
              </a:rPr>
              <a:t>potresti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ottenere</a:t>
            </a:r>
            <a:r>
              <a:rPr lang="en-GB" dirty="0">
                <a:solidFill>
                  <a:srgbClr val="0E101A"/>
                </a:solidFill>
                <a:latin typeface="Calibri" panose="020F0502020204030204" pitchFamily="34" charset="0"/>
                <a:cs typeface="Calibri" panose="020F0502020204030204" pitchFamily="34" charset="0"/>
              </a:rPr>
              <a:t> un </a:t>
            </a:r>
            <a:r>
              <a:rPr lang="en-GB" dirty="0" err="1">
                <a:solidFill>
                  <a:srgbClr val="0E101A"/>
                </a:solidFill>
                <a:latin typeface="Calibri" panose="020F0502020204030204" pitchFamily="34" charset="0"/>
                <a:cs typeface="Calibri" panose="020F0502020204030204" pitchFamily="34" charset="0"/>
              </a:rPr>
              <a:t>risultato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migliore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usando</a:t>
            </a:r>
            <a:r>
              <a:rPr lang="en-GB" dirty="0">
                <a:solidFill>
                  <a:srgbClr val="0E101A"/>
                </a:solidFill>
                <a:latin typeface="Calibri" panose="020F0502020204030204" pitchFamily="34" charset="0"/>
                <a:cs typeface="Calibri" panose="020F0502020204030204" pitchFamily="34" charset="0"/>
              </a:rPr>
              <a:t> un file PNG.</a:t>
            </a:r>
          </a:p>
        </p:txBody>
      </p:sp>
      <p:pic>
        <p:nvPicPr>
          <p:cNvPr id="6" name="Imagen 5"/>
          <p:cNvPicPr>
            <a:picLocks noChangeAspect="1"/>
          </p:cNvPicPr>
          <p:nvPr/>
        </p:nvPicPr>
        <p:blipFill>
          <a:blip r:embed="rId3"/>
          <a:stretch>
            <a:fillRect/>
          </a:stretch>
        </p:blipFill>
        <p:spPr>
          <a:xfrm>
            <a:off x="3133173" y="1668557"/>
            <a:ext cx="1346000" cy="537136"/>
          </a:xfrm>
          <a:prstGeom prst="rect">
            <a:avLst/>
          </a:prstGeom>
        </p:spPr>
      </p:pic>
      <p:pic>
        <p:nvPicPr>
          <p:cNvPr id="7" name="Imagen 6"/>
          <p:cNvPicPr>
            <a:picLocks noChangeAspect="1"/>
          </p:cNvPicPr>
          <p:nvPr/>
        </p:nvPicPr>
        <p:blipFill>
          <a:blip r:embed="rId4"/>
          <a:stretch>
            <a:fillRect/>
          </a:stretch>
        </p:blipFill>
        <p:spPr>
          <a:xfrm>
            <a:off x="3437466" y="2443918"/>
            <a:ext cx="2267090" cy="849600"/>
          </a:xfrm>
          <a:prstGeom prst="rect">
            <a:avLst/>
          </a:prstGeom>
        </p:spPr>
      </p:pic>
    </p:spTree>
    <p:extLst>
      <p:ext uri="{BB962C8B-B14F-4D97-AF65-F5344CB8AC3E}">
        <p14:creationId xmlns:p14="http://schemas.microsoft.com/office/powerpoint/2010/main" val="424918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27122" y="1505666"/>
            <a:ext cx="4273545" cy="2688198"/>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1.3 </a:t>
            </a:r>
            <a:r>
              <a:rPr lang="en-GB" sz="1600" dirty="0" err="1">
                <a:solidFill>
                  <a:schemeClr val="tx1"/>
                </a:solidFill>
                <a:latin typeface="Calibri" panose="020F0502020204030204" pitchFamily="34" charset="0"/>
                <a:cs typeface="Calibri" panose="020F0502020204030204" pitchFamily="34" charset="0"/>
              </a:rPr>
              <a:t>Strumenti</a:t>
            </a:r>
            <a:r>
              <a:rPr lang="en-GB" sz="1600" dirty="0">
                <a:solidFill>
                  <a:schemeClr val="tx1"/>
                </a:solidFill>
                <a:latin typeface="Calibri" panose="020F0502020204030204" pitchFamily="34" charset="0"/>
                <a:cs typeface="Calibri" panose="020F0502020204030204" pitchFamily="34" charset="0"/>
              </a:rPr>
              <a:t> </a:t>
            </a:r>
            <a:r>
              <a:rPr lang="en-GB" sz="1600" dirty="0" err="1">
                <a:solidFill>
                  <a:schemeClr val="tx1"/>
                </a:solidFill>
                <a:latin typeface="Calibri" panose="020F0502020204030204" pitchFamily="34" charset="0"/>
                <a:cs typeface="Calibri" panose="020F0502020204030204" pitchFamily="34" charset="0"/>
              </a:rPr>
              <a:t>principali</a:t>
            </a:r>
            <a:endParaRPr lang="en-GB" sz="1600" dirty="0">
              <a:solidFill>
                <a:schemeClr val="tx1"/>
              </a:solidFill>
              <a:latin typeface="Calibri" panose="020F0502020204030204" pitchFamily="34" charset="0"/>
              <a:cs typeface="Calibri" panose="020F0502020204030204" pitchFamily="34" charset="0"/>
            </a:endParaRPr>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dirty="0" err="1"/>
              <a:t>Unità</a:t>
            </a:r>
            <a:r>
              <a:rPr lang="en" dirty="0"/>
              <a:t> 1. </a:t>
            </a:r>
            <a:r>
              <a:rPr lang="en-GB" dirty="0" err="1">
                <a:solidFill>
                  <a:schemeClr val="tx1"/>
                </a:solidFill>
                <a:latin typeface="Raleway" panose="020B0003030101060003" pitchFamily="34" charset="0"/>
                <a:cs typeface="Calibri" panose="020F0502020204030204" pitchFamily="34" charset="0"/>
              </a:rPr>
              <a:t>Comunicazione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digitale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nell’ambiente</a:t>
            </a:r>
            <a:r>
              <a:rPr lang="en-GB" dirty="0">
                <a:solidFill>
                  <a:schemeClr val="tx1"/>
                </a:solidFill>
                <a:latin typeface="Raleway" panose="020B0003030101060003" pitchFamily="34" charset="0"/>
                <a:cs typeface="Calibri" panose="020F0502020204030204" pitchFamily="34" charset="0"/>
              </a:rPr>
              <a:t> </a:t>
            </a:r>
            <a:r>
              <a:rPr lang="en-GB" dirty="0" err="1">
                <a:solidFill>
                  <a:schemeClr val="tx1"/>
                </a:solidFill>
                <a:latin typeface="Raleway" panose="020B0003030101060003" pitchFamily="34" charset="0"/>
                <a:cs typeface="Calibri" panose="020F0502020204030204" pitchFamily="34" charset="0"/>
              </a:rPr>
              <a:t>imprenditoriale</a:t>
            </a:r>
            <a:endParaRPr sz="2200" dirty="0">
              <a:solidFill>
                <a:schemeClr val="tx1"/>
              </a:solidFill>
              <a:latin typeface="Raleway" panose="020B0003030101060003" pitchFamily="34" charset="0"/>
            </a:endParaRPr>
          </a:p>
        </p:txBody>
      </p:sp>
      <p:sp>
        <p:nvSpPr>
          <p:cNvPr id="2" name="Rectángulo 1"/>
          <p:cNvSpPr/>
          <p:nvPr/>
        </p:nvSpPr>
        <p:spPr>
          <a:xfrm>
            <a:off x="4350631" y="2157267"/>
            <a:ext cx="3808855" cy="1384995"/>
          </a:xfrm>
          <a:prstGeom prst="rect">
            <a:avLst/>
          </a:prstGeom>
        </p:spPr>
        <p:txBody>
          <a:bodyPr wrap="square">
            <a:spAutoFit/>
          </a:bodyPr>
          <a:lstStyle/>
          <a:p>
            <a:r>
              <a:rPr lang="en-GB" b="1" dirty="0" err="1">
                <a:solidFill>
                  <a:srgbClr val="0E101A"/>
                </a:solidFill>
                <a:latin typeface="Calibri" panose="020F0502020204030204" pitchFamily="34" charset="0"/>
                <a:cs typeface="Calibri" panose="020F0502020204030204" pitchFamily="34" charset="0"/>
              </a:rPr>
              <a:t>L'azione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che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vuoi</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che</a:t>
            </a:r>
            <a:r>
              <a:rPr lang="en-GB" b="1" dirty="0">
                <a:solidFill>
                  <a:srgbClr val="0E101A"/>
                </a:solidFill>
                <a:latin typeface="Calibri" panose="020F0502020204030204" pitchFamily="34" charset="0"/>
                <a:cs typeface="Calibri" panose="020F0502020204030204" pitchFamily="34" charset="0"/>
              </a:rPr>
              <a:t> la </a:t>
            </a:r>
            <a:r>
              <a:rPr lang="en-GB" b="1" dirty="0" err="1">
                <a:solidFill>
                  <a:srgbClr val="0E101A"/>
                </a:solidFill>
                <a:latin typeface="Calibri" panose="020F0502020204030204" pitchFamily="34" charset="0"/>
                <a:cs typeface="Calibri" panose="020F0502020204030204" pitchFamily="34" charset="0"/>
              </a:rPr>
              <a:t>gente</a:t>
            </a:r>
            <a:r>
              <a:rPr lang="en-GB" b="1" dirty="0">
                <a:solidFill>
                  <a:srgbClr val="0E101A"/>
                </a:solidFill>
                <a:latin typeface="Calibri" panose="020F0502020204030204" pitchFamily="34" charset="0"/>
                <a:cs typeface="Calibri" panose="020F0502020204030204" pitchFamily="34" charset="0"/>
              </a:rPr>
              <a:t> </a:t>
            </a:r>
            <a:r>
              <a:rPr lang="en-GB" b="1" dirty="0" err="1">
                <a:solidFill>
                  <a:srgbClr val="0E101A"/>
                </a:solidFill>
                <a:latin typeface="Calibri" panose="020F0502020204030204" pitchFamily="34" charset="0"/>
                <a:cs typeface="Calibri" panose="020F0502020204030204" pitchFamily="34" charset="0"/>
              </a:rPr>
              <a:t>faccia</a:t>
            </a:r>
            <a:endParaRPr lang="en-GB" b="1"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Nella </a:t>
            </a:r>
            <a:r>
              <a:rPr lang="en-GB" dirty="0" err="1">
                <a:solidFill>
                  <a:srgbClr val="0E101A"/>
                </a:solidFill>
                <a:latin typeface="Calibri" panose="020F0502020204030204" pitchFamily="34" charset="0"/>
                <a:cs typeface="Calibri" panose="020F0502020204030204" pitchFamily="34" charset="0"/>
              </a:rPr>
              <a:t>parte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superiore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puoi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aggiungere</a:t>
            </a:r>
            <a:r>
              <a:rPr lang="en-GB" dirty="0">
                <a:solidFill>
                  <a:srgbClr val="0E101A"/>
                </a:solidFill>
                <a:latin typeface="Calibri" panose="020F0502020204030204" pitchFamily="34" charset="0"/>
                <a:cs typeface="Calibri" panose="020F0502020204030204" pitchFamily="34" charset="0"/>
              </a:rPr>
              <a:t> una </a:t>
            </a:r>
            <a:r>
              <a:rPr lang="en-GB" dirty="0" err="1">
                <a:solidFill>
                  <a:srgbClr val="0E101A"/>
                </a:solidFill>
                <a:latin typeface="Calibri" panose="020F0502020204030204" pitchFamily="34" charset="0"/>
                <a:cs typeface="Calibri" panose="020F0502020204030204" pitchFamily="34" charset="0"/>
              </a:rPr>
              <a:t>chiamata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all'azione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indirizza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visitatori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della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tua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pagina</a:t>
            </a:r>
            <a:r>
              <a:rPr lang="en-GB" dirty="0">
                <a:solidFill>
                  <a:srgbClr val="0E101A"/>
                </a:solidFill>
                <a:latin typeface="Calibri" panose="020F0502020204030204" pitchFamily="34" charset="0"/>
                <a:cs typeface="Calibri" panose="020F0502020204030204" pitchFamily="34" charset="0"/>
              </a:rPr>
              <a:t> a fare </a:t>
            </a:r>
            <a:r>
              <a:rPr lang="en-GB" dirty="0" err="1">
                <a:solidFill>
                  <a:srgbClr val="0E101A"/>
                </a:solidFill>
                <a:latin typeface="Calibri" panose="020F0502020204030204" pitchFamily="34" charset="0"/>
                <a:cs typeface="Calibri" panose="020F0502020204030204" pitchFamily="34" charset="0"/>
              </a:rPr>
              <a:t>qualcosa</a:t>
            </a:r>
            <a:r>
              <a:rPr lang="en-GB" dirty="0">
                <a:solidFill>
                  <a:srgbClr val="0E101A"/>
                </a:solidFill>
                <a:latin typeface="Calibri" panose="020F0502020204030204" pitchFamily="34" charset="0"/>
                <a:cs typeface="Calibri" panose="020F0502020204030204" pitchFamily="34" charset="0"/>
              </a:rPr>
              <a:t>, come </a:t>
            </a:r>
            <a:r>
              <a:rPr lang="en-GB" dirty="0" err="1">
                <a:solidFill>
                  <a:srgbClr val="0E101A"/>
                </a:solidFill>
                <a:latin typeface="Calibri" panose="020F0502020204030204" pitchFamily="34" charset="0"/>
                <a:cs typeface="Calibri" panose="020F0502020204030204" pitchFamily="34" charset="0"/>
              </a:rPr>
              <a:t>visitare</a:t>
            </a:r>
            <a:r>
              <a:rPr lang="en-GB" dirty="0">
                <a:solidFill>
                  <a:srgbClr val="0E101A"/>
                </a:solidFill>
                <a:latin typeface="Calibri" panose="020F0502020204030204" pitchFamily="34" charset="0"/>
                <a:cs typeface="Calibri" panose="020F0502020204030204" pitchFamily="34" charset="0"/>
              </a:rPr>
              <a:t> il </a:t>
            </a:r>
            <a:r>
              <a:rPr lang="en-GB" dirty="0" err="1">
                <a:solidFill>
                  <a:srgbClr val="0E101A"/>
                </a:solidFill>
                <a:latin typeface="Calibri" panose="020F0502020204030204" pitchFamily="34" charset="0"/>
                <a:cs typeface="Calibri" panose="020F0502020204030204" pitchFamily="34" charset="0"/>
              </a:rPr>
              <a:t>tuo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sito</a:t>
            </a:r>
            <a:r>
              <a:rPr lang="en-GB" dirty="0">
                <a:solidFill>
                  <a:srgbClr val="0E101A"/>
                </a:solidFill>
                <a:latin typeface="Calibri" panose="020F0502020204030204" pitchFamily="34" charset="0"/>
                <a:cs typeface="Calibri" panose="020F0502020204030204" pitchFamily="34" charset="0"/>
              </a:rPr>
              <a:t> web o </a:t>
            </a:r>
            <a:r>
              <a:rPr lang="en-GB" dirty="0" err="1">
                <a:solidFill>
                  <a:srgbClr val="0E101A"/>
                </a:solidFill>
                <a:latin typeface="Calibri" panose="020F0502020204030204" pitchFamily="34" charset="0"/>
                <a:cs typeface="Calibri" panose="020F0502020204030204" pitchFamily="34" charset="0"/>
              </a:rPr>
              <a:t>telefonare</a:t>
            </a:r>
            <a:r>
              <a:rPr lang="en-GB" dirty="0">
                <a:solidFill>
                  <a:srgbClr val="0E101A"/>
                </a:solidFill>
                <a:latin typeface="Calibri" panose="020F0502020204030204" pitchFamily="34" charset="0"/>
                <a:cs typeface="Calibri" panose="020F0502020204030204" pitchFamily="34" charset="0"/>
              </a:rPr>
              <a:t> al </a:t>
            </a:r>
            <a:r>
              <a:rPr lang="en-GB" dirty="0" err="1">
                <a:solidFill>
                  <a:srgbClr val="0E101A"/>
                </a:solidFill>
                <a:latin typeface="Calibri" panose="020F0502020204030204" pitchFamily="34" charset="0"/>
                <a:cs typeface="Calibri" panose="020F0502020204030204" pitchFamily="34" charset="0"/>
              </a:rPr>
              <a:t>tuo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negozio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Bastano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pochi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clic</a:t>
            </a:r>
            <a:r>
              <a:rPr lang="en-GB" dirty="0">
                <a:solidFill>
                  <a:srgbClr val="0E101A"/>
                </a:solidFill>
                <a:latin typeface="Calibri" panose="020F0502020204030204" pitchFamily="34" charset="0"/>
                <a:cs typeface="Calibri" panose="020F0502020204030204" pitchFamily="34" charset="0"/>
              </a:rPr>
              <a:t>.</a:t>
            </a:r>
          </a:p>
        </p:txBody>
      </p:sp>
      <p:sp>
        <p:nvSpPr>
          <p:cNvPr id="4" name="Conector 3"/>
          <p:cNvSpPr/>
          <p:nvPr/>
        </p:nvSpPr>
        <p:spPr>
          <a:xfrm>
            <a:off x="2454441" y="3868617"/>
            <a:ext cx="247507" cy="275008"/>
          </a:xfrm>
          <a:prstGeom prst="flowChartConnector">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echa derecha 4"/>
          <p:cNvSpPr/>
          <p:nvPr/>
        </p:nvSpPr>
        <p:spPr>
          <a:xfrm>
            <a:off x="2851840" y="3932874"/>
            <a:ext cx="1498791" cy="146493"/>
          </a:xfrm>
          <a:prstGeom prst="rightArrow">
            <a:avLst/>
          </a:prstGeom>
          <a:solidFill>
            <a:srgbClr val="2AB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028597"/>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550</TotalTime>
  <Words>2369</Words>
  <Application>Microsoft Macintosh PowerPoint</Application>
  <PresentationFormat>Presentazione su schermo (16:9)</PresentationFormat>
  <Paragraphs>233</Paragraphs>
  <Slides>28</Slides>
  <Notes>27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Raleway</vt:lpstr>
      <vt:lpstr>Calibri</vt:lpstr>
      <vt:lpstr>Karla</vt:lpstr>
      <vt:lpstr>Arial</vt:lpstr>
      <vt:lpstr>Escalus template</vt:lpstr>
      <vt:lpstr>Presentazione standard di PowerPoint</vt:lpstr>
      <vt:lpstr>INDICE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Unità 1. Comunicazione digitale nell’ambiente imprenditoriale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Andrea Verratti</cp:lastModifiedBy>
  <cp:revision>98</cp:revision>
  <dcterms:modified xsi:type="dcterms:W3CDTF">2022-02-15T15:33:26Z</dcterms:modified>
</cp:coreProperties>
</file>